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3" r:id="rId6"/>
    <p:sldId id="261" r:id="rId7"/>
    <p:sldId id="269" r:id="rId8"/>
    <p:sldId id="265" r:id="rId9"/>
    <p:sldId id="270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BC93F-0A88-490C-A2C2-A6A67CA4D215}" type="doc">
      <dgm:prSet loTypeId="urn:microsoft.com/office/officeart/2005/8/layout/orgChart1" loCatId="hierarchy" qsTypeId="urn:microsoft.com/office/officeart/2005/8/quickstyle/3d4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58A1A147-EA52-4BAB-9260-5B7BF8912F66}">
      <dgm:prSet phldrT="[Текст]"/>
      <dgm:spPr/>
      <dgm:t>
        <a:bodyPr/>
        <a:lstStyle/>
        <a:p>
          <a:r>
            <a:rPr lang="ru-RU" dirty="0" smtClean="0"/>
            <a:t>По способу возникновения</a:t>
          </a:r>
          <a:endParaRPr lang="ru-RU" dirty="0"/>
        </a:p>
      </dgm:t>
    </dgm:pt>
    <dgm:pt modelId="{091F940D-020D-47B4-8E31-DCAB7E3B7A63}" type="parTrans" cxnId="{C533595F-099D-48C6-8B11-26137E5A6BA7}">
      <dgm:prSet/>
      <dgm:spPr/>
      <dgm:t>
        <a:bodyPr/>
        <a:lstStyle/>
        <a:p>
          <a:endParaRPr lang="ru-RU"/>
        </a:p>
      </dgm:t>
    </dgm:pt>
    <dgm:pt modelId="{ADFE42FD-6087-4FB9-B4D5-B725066C4B19}" type="sibTrans" cxnId="{C533595F-099D-48C6-8B11-26137E5A6BA7}">
      <dgm:prSet/>
      <dgm:spPr/>
      <dgm:t>
        <a:bodyPr/>
        <a:lstStyle/>
        <a:p>
          <a:endParaRPr lang="ru-RU"/>
        </a:p>
      </dgm:t>
    </dgm:pt>
    <dgm:pt modelId="{2D103A2F-8416-4224-A8EB-3CF2129ED9B4}">
      <dgm:prSet phldrT="[Текст]"/>
      <dgm:spPr/>
      <dgm:t>
        <a:bodyPr/>
        <a:lstStyle/>
        <a:p>
          <a:r>
            <a:rPr lang="ru-RU" dirty="0" smtClean="0"/>
            <a:t>Внедренные  разработчиком легального ПО</a:t>
          </a:r>
          <a:endParaRPr lang="ru-RU" dirty="0"/>
        </a:p>
      </dgm:t>
    </dgm:pt>
    <dgm:pt modelId="{9E8D89B5-08BF-4793-9C13-C2E1F302A69C}" type="parTrans" cxnId="{16230A98-DBAE-4721-9E09-C072FF6AED58}">
      <dgm:prSet/>
      <dgm:spPr/>
      <dgm:t>
        <a:bodyPr/>
        <a:lstStyle/>
        <a:p>
          <a:endParaRPr lang="ru-RU"/>
        </a:p>
      </dgm:t>
    </dgm:pt>
    <dgm:pt modelId="{5D4084C7-E60B-49B5-9AEA-F5969FF66303}" type="sibTrans" cxnId="{16230A98-DBAE-4721-9E09-C072FF6AED58}">
      <dgm:prSet/>
      <dgm:spPr/>
      <dgm:t>
        <a:bodyPr/>
        <a:lstStyle/>
        <a:p>
          <a:endParaRPr lang="ru-RU"/>
        </a:p>
      </dgm:t>
    </dgm:pt>
    <dgm:pt modelId="{36D005B4-AD5E-4BC5-96DF-1ABD2E6D7DC5}">
      <dgm:prSet phldrT="[Текст]"/>
      <dgm:spPr/>
      <dgm:t>
        <a:bodyPr/>
        <a:lstStyle/>
        <a:p>
          <a:r>
            <a:rPr lang="ru-RU" dirty="0" smtClean="0"/>
            <a:t>Внедренные из вне (злоумышленником)</a:t>
          </a:r>
          <a:endParaRPr lang="ru-RU" dirty="0"/>
        </a:p>
      </dgm:t>
    </dgm:pt>
    <dgm:pt modelId="{9652755D-CB06-4772-984D-4982CEECC5B2}" type="parTrans" cxnId="{23B1158C-7213-4C22-A5FB-E4E2ADAA67A4}">
      <dgm:prSet/>
      <dgm:spPr/>
      <dgm:t>
        <a:bodyPr/>
        <a:lstStyle/>
        <a:p>
          <a:endParaRPr lang="ru-RU"/>
        </a:p>
      </dgm:t>
    </dgm:pt>
    <dgm:pt modelId="{6CAC302E-B1CA-42C1-8AF0-F56DC6EB4117}" type="sibTrans" cxnId="{23B1158C-7213-4C22-A5FB-E4E2ADAA67A4}">
      <dgm:prSet/>
      <dgm:spPr/>
      <dgm:t>
        <a:bodyPr/>
        <a:lstStyle/>
        <a:p>
          <a:endParaRPr lang="ru-RU"/>
        </a:p>
      </dgm:t>
    </dgm:pt>
    <dgm:pt modelId="{C9370B7A-D6DD-4C5E-BD7B-5F9759CC4EF1}" type="pres">
      <dgm:prSet presAssocID="{26FBC93F-0A88-490C-A2C2-A6A67CA4D2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6D79311-8F86-488B-91C7-A49A4B663A8D}" type="pres">
      <dgm:prSet presAssocID="{58A1A147-EA52-4BAB-9260-5B7BF8912F66}" presName="hierRoot1" presStyleCnt="0">
        <dgm:presLayoutVars>
          <dgm:hierBranch val="init"/>
        </dgm:presLayoutVars>
      </dgm:prSet>
      <dgm:spPr/>
    </dgm:pt>
    <dgm:pt modelId="{FB559270-3673-4894-85A9-57F2CFDF4BDD}" type="pres">
      <dgm:prSet presAssocID="{58A1A147-EA52-4BAB-9260-5B7BF8912F66}" presName="rootComposite1" presStyleCnt="0"/>
      <dgm:spPr/>
    </dgm:pt>
    <dgm:pt modelId="{7ECD8297-7ECD-4E36-B4CD-535DAF922B6A}" type="pres">
      <dgm:prSet presAssocID="{58A1A147-EA52-4BAB-9260-5B7BF8912F66}" presName="rootText1" presStyleLbl="node0" presStyleIdx="0" presStyleCnt="1" custScaleX="178150" custScaleY="48689" custLinFactNeighborY="9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89C4E3-7B0D-495E-BEF8-6F88EAEB59AC}" type="pres">
      <dgm:prSet presAssocID="{58A1A147-EA52-4BAB-9260-5B7BF8912F6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B782763-D704-4EAF-B837-AF75088B9AEB}" type="pres">
      <dgm:prSet presAssocID="{58A1A147-EA52-4BAB-9260-5B7BF8912F66}" presName="hierChild2" presStyleCnt="0"/>
      <dgm:spPr/>
    </dgm:pt>
    <dgm:pt modelId="{CC71D521-4A20-456A-87B5-412316084DA5}" type="pres">
      <dgm:prSet presAssocID="{9E8D89B5-08BF-4793-9C13-C2E1F302A69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2749670-0EF0-4C46-8C13-FD02ACD674E4}" type="pres">
      <dgm:prSet presAssocID="{2D103A2F-8416-4224-A8EB-3CF2129ED9B4}" presName="hierRoot2" presStyleCnt="0">
        <dgm:presLayoutVars>
          <dgm:hierBranch val="init"/>
        </dgm:presLayoutVars>
      </dgm:prSet>
      <dgm:spPr/>
    </dgm:pt>
    <dgm:pt modelId="{00035265-EFC4-4159-8E6A-ED4C2D7026CB}" type="pres">
      <dgm:prSet presAssocID="{2D103A2F-8416-4224-A8EB-3CF2129ED9B4}" presName="rootComposite" presStyleCnt="0"/>
      <dgm:spPr/>
    </dgm:pt>
    <dgm:pt modelId="{E15DE282-A71E-480F-8437-BA9AF7C4CEB7}" type="pres">
      <dgm:prSet presAssocID="{2D103A2F-8416-4224-A8EB-3CF2129ED9B4}" presName="rootText" presStyleLbl="node2" presStyleIdx="0" presStyleCnt="2" custScaleX="104997" custScaleY="68032" custLinFactNeighborX="-181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06ABB7-DE40-443E-B3AA-16A9998D6FA7}" type="pres">
      <dgm:prSet presAssocID="{2D103A2F-8416-4224-A8EB-3CF2129ED9B4}" presName="rootConnector" presStyleLbl="node2" presStyleIdx="0" presStyleCnt="2"/>
      <dgm:spPr/>
      <dgm:t>
        <a:bodyPr/>
        <a:lstStyle/>
        <a:p>
          <a:endParaRPr lang="ru-RU"/>
        </a:p>
      </dgm:t>
    </dgm:pt>
    <dgm:pt modelId="{C73BCF6D-EBE7-4954-91E0-83BF10262BCD}" type="pres">
      <dgm:prSet presAssocID="{2D103A2F-8416-4224-A8EB-3CF2129ED9B4}" presName="hierChild4" presStyleCnt="0"/>
      <dgm:spPr/>
    </dgm:pt>
    <dgm:pt modelId="{A1189D88-398D-49F7-8579-EB3BDE319406}" type="pres">
      <dgm:prSet presAssocID="{2D103A2F-8416-4224-A8EB-3CF2129ED9B4}" presName="hierChild5" presStyleCnt="0"/>
      <dgm:spPr/>
    </dgm:pt>
    <dgm:pt modelId="{D6F74F7C-BA9C-43CD-8B30-74F815123BC2}" type="pres">
      <dgm:prSet presAssocID="{9652755D-CB06-4772-984D-4982CEECC5B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95C7925-1973-4446-BEED-D08257B9DA59}" type="pres">
      <dgm:prSet presAssocID="{36D005B4-AD5E-4BC5-96DF-1ABD2E6D7DC5}" presName="hierRoot2" presStyleCnt="0">
        <dgm:presLayoutVars>
          <dgm:hierBranch val="init"/>
        </dgm:presLayoutVars>
      </dgm:prSet>
      <dgm:spPr/>
    </dgm:pt>
    <dgm:pt modelId="{CCB11FEA-C9E1-40BE-9F20-E8CAE1E0A37D}" type="pres">
      <dgm:prSet presAssocID="{36D005B4-AD5E-4BC5-96DF-1ABD2E6D7DC5}" presName="rootComposite" presStyleCnt="0"/>
      <dgm:spPr/>
    </dgm:pt>
    <dgm:pt modelId="{003F736E-A26E-4569-9BDF-1BC5A163DAA1}" type="pres">
      <dgm:prSet presAssocID="{36D005B4-AD5E-4BC5-96DF-1ABD2E6D7DC5}" presName="rootText" presStyleLbl="node2" presStyleIdx="1" presStyleCnt="2" custScaleX="89854" custScaleY="62206" custLinFactNeighborX="10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C3E4F7-C22F-431D-A287-5191A0E0DF25}" type="pres">
      <dgm:prSet presAssocID="{36D005B4-AD5E-4BC5-96DF-1ABD2E6D7DC5}" presName="rootConnector" presStyleLbl="node2" presStyleIdx="1" presStyleCnt="2"/>
      <dgm:spPr/>
      <dgm:t>
        <a:bodyPr/>
        <a:lstStyle/>
        <a:p>
          <a:endParaRPr lang="ru-RU"/>
        </a:p>
      </dgm:t>
    </dgm:pt>
    <dgm:pt modelId="{C4E99C42-8E65-49CD-B747-2271202AE348}" type="pres">
      <dgm:prSet presAssocID="{36D005B4-AD5E-4BC5-96DF-1ABD2E6D7DC5}" presName="hierChild4" presStyleCnt="0"/>
      <dgm:spPr/>
    </dgm:pt>
    <dgm:pt modelId="{9575E670-3AE8-4A36-914B-DD0B6AFC6A8A}" type="pres">
      <dgm:prSet presAssocID="{36D005B4-AD5E-4BC5-96DF-1ABD2E6D7DC5}" presName="hierChild5" presStyleCnt="0"/>
      <dgm:spPr/>
    </dgm:pt>
    <dgm:pt modelId="{73E72279-0DC3-4412-980C-C8033D85A977}" type="pres">
      <dgm:prSet presAssocID="{58A1A147-EA52-4BAB-9260-5B7BF8912F66}" presName="hierChild3" presStyleCnt="0"/>
      <dgm:spPr/>
    </dgm:pt>
  </dgm:ptLst>
  <dgm:cxnLst>
    <dgm:cxn modelId="{D289734C-25F2-4C82-A84C-A80209818502}" type="presOf" srcId="{36D005B4-AD5E-4BC5-96DF-1ABD2E6D7DC5}" destId="{003F736E-A26E-4569-9BDF-1BC5A163DAA1}" srcOrd="0" destOrd="0" presId="urn:microsoft.com/office/officeart/2005/8/layout/orgChart1"/>
    <dgm:cxn modelId="{D28C77CB-824E-4DCD-8D24-41BC82AF896D}" type="presOf" srcId="{2D103A2F-8416-4224-A8EB-3CF2129ED9B4}" destId="{2406ABB7-DE40-443E-B3AA-16A9998D6FA7}" srcOrd="1" destOrd="0" presId="urn:microsoft.com/office/officeart/2005/8/layout/orgChart1"/>
    <dgm:cxn modelId="{C533595F-099D-48C6-8B11-26137E5A6BA7}" srcId="{26FBC93F-0A88-490C-A2C2-A6A67CA4D215}" destId="{58A1A147-EA52-4BAB-9260-5B7BF8912F66}" srcOrd="0" destOrd="0" parTransId="{091F940D-020D-47B4-8E31-DCAB7E3B7A63}" sibTransId="{ADFE42FD-6087-4FB9-B4D5-B725066C4B19}"/>
    <dgm:cxn modelId="{2B7CEFF9-7DF8-412D-A8B1-C7A6DB47211C}" type="presOf" srcId="{26FBC93F-0A88-490C-A2C2-A6A67CA4D215}" destId="{C9370B7A-D6DD-4C5E-BD7B-5F9759CC4EF1}" srcOrd="0" destOrd="0" presId="urn:microsoft.com/office/officeart/2005/8/layout/orgChart1"/>
    <dgm:cxn modelId="{16230A98-DBAE-4721-9E09-C072FF6AED58}" srcId="{58A1A147-EA52-4BAB-9260-5B7BF8912F66}" destId="{2D103A2F-8416-4224-A8EB-3CF2129ED9B4}" srcOrd="0" destOrd="0" parTransId="{9E8D89B5-08BF-4793-9C13-C2E1F302A69C}" sibTransId="{5D4084C7-E60B-49B5-9AEA-F5969FF66303}"/>
    <dgm:cxn modelId="{23B1158C-7213-4C22-A5FB-E4E2ADAA67A4}" srcId="{58A1A147-EA52-4BAB-9260-5B7BF8912F66}" destId="{36D005B4-AD5E-4BC5-96DF-1ABD2E6D7DC5}" srcOrd="1" destOrd="0" parTransId="{9652755D-CB06-4772-984D-4982CEECC5B2}" sibTransId="{6CAC302E-B1CA-42C1-8AF0-F56DC6EB4117}"/>
    <dgm:cxn modelId="{E0D126B7-B196-4CF5-93CF-CD7A51EC8A4A}" type="presOf" srcId="{58A1A147-EA52-4BAB-9260-5B7BF8912F66}" destId="{E089C4E3-7B0D-495E-BEF8-6F88EAEB59AC}" srcOrd="1" destOrd="0" presId="urn:microsoft.com/office/officeart/2005/8/layout/orgChart1"/>
    <dgm:cxn modelId="{656F3EC9-2DDB-4935-A75A-591E1925CBB7}" type="presOf" srcId="{2D103A2F-8416-4224-A8EB-3CF2129ED9B4}" destId="{E15DE282-A71E-480F-8437-BA9AF7C4CEB7}" srcOrd="0" destOrd="0" presId="urn:microsoft.com/office/officeart/2005/8/layout/orgChart1"/>
    <dgm:cxn modelId="{58A6275B-EB73-4381-AD63-9AB0C4DFFB25}" type="presOf" srcId="{36D005B4-AD5E-4BC5-96DF-1ABD2E6D7DC5}" destId="{7DC3E4F7-C22F-431D-A287-5191A0E0DF25}" srcOrd="1" destOrd="0" presId="urn:microsoft.com/office/officeart/2005/8/layout/orgChart1"/>
    <dgm:cxn modelId="{F49D0A48-2996-4E77-8655-2E54CDE3C4B8}" type="presOf" srcId="{9652755D-CB06-4772-984D-4982CEECC5B2}" destId="{D6F74F7C-BA9C-43CD-8B30-74F815123BC2}" srcOrd="0" destOrd="0" presId="urn:microsoft.com/office/officeart/2005/8/layout/orgChart1"/>
    <dgm:cxn modelId="{B4CA8848-BE29-436F-9942-2AD4A498DA7D}" type="presOf" srcId="{9E8D89B5-08BF-4793-9C13-C2E1F302A69C}" destId="{CC71D521-4A20-456A-87B5-412316084DA5}" srcOrd="0" destOrd="0" presId="urn:microsoft.com/office/officeart/2005/8/layout/orgChart1"/>
    <dgm:cxn modelId="{D5772555-0A24-41A2-A780-24930D328694}" type="presOf" srcId="{58A1A147-EA52-4BAB-9260-5B7BF8912F66}" destId="{7ECD8297-7ECD-4E36-B4CD-535DAF922B6A}" srcOrd="0" destOrd="0" presId="urn:microsoft.com/office/officeart/2005/8/layout/orgChart1"/>
    <dgm:cxn modelId="{209FE41C-2565-46B0-A161-5A5B7EFF4494}" type="presParOf" srcId="{C9370B7A-D6DD-4C5E-BD7B-5F9759CC4EF1}" destId="{D6D79311-8F86-488B-91C7-A49A4B663A8D}" srcOrd="0" destOrd="0" presId="urn:microsoft.com/office/officeart/2005/8/layout/orgChart1"/>
    <dgm:cxn modelId="{34C2FCCC-7EB8-4008-BAF4-033618C43A69}" type="presParOf" srcId="{D6D79311-8F86-488B-91C7-A49A4B663A8D}" destId="{FB559270-3673-4894-85A9-57F2CFDF4BDD}" srcOrd="0" destOrd="0" presId="urn:microsoft.com/office/officeart/2005/8/layout/orgChart1"/>
    <dgm:cxn modelId="{FA6BF32E-9537-40D4-9CC8-E8950B543AE4}" type="presParOf" srcId="{FB559270-3673-4894-85A9-57F2CFDF4BDD}" destId="{7ECD8297-7ECD-4E36-B4CD-535DAF922B6A}" srcOrd="0" destOrd="0" presId="urn:microsoft.com/office/officeart/2005/8/layout/orgChart1"/>
    <dgm:cxn modelId="{FFF2ED68-0DD8-489A-AE0A-9B939F287062}" type="presParOf" srcId="{FB559270-3673-4894-85A9-57F2CFDF4BDD}" destId="{E089C4E3-7B0D-495E-BEF8-6F88EAEB59AC}" srcOrd="1" destOrd="0" presId="urn:microsoft.com/office/officeart/2005/8/layout/orgChart1"/>
    <dgm:cxn modelId="{BE83F6E5-0630-452E-9E6D-39BF03478448}" type="presParOf" srcId="{D6D79311-8F86-488B-91C7-A49A4B663A8D}" destId="{9B782763-D704-4EAF-B837-AF75088B9AEB}" srcOrd="1" destOrd="0" presId="urn:microsoft.com/office/officeart/2005/8/layout/orgChart1"/>
    <dgm:cxn modelId="{113BCE14-7098-4A00-9154-50BFAFF0AA2D}" type="presParOf" srcId="{9B782763-D704-4EAF-B837-AF75088B9AEB}" destId="{CC71D521-4A20-456A-87B5-412316084DA5}" srcOrd="0" destOrd="0" presId="urn:microsoft.com/office/officeart/2005/8/layout/orgChart1"/>
    <dgm:cxn modelId="{1FE33394-58B6-4D20-BF74-125078030FED}" type="presParOf" srcId="{9B782763-D704-4EAF-B837-AF75088B9AEB}" destId="{02749670-0EF0-4C46-8C13-FD02ACD674E4}" srcOrd="1" destOrd="0" presId="urn:microsoft.com/office/officeart/2005/8/layout/orgChart1"/>
    <dgm:cxn modelId="{001ED2ED-B8F1-4B3E-8C00-796A8D14D72A}" type="presParOf" srcId="{02749670-0EF0-4C46-8C13-FD02ACD674E4}" destId="{00035265-EFC4-4159-8E6A-ED4C2D7026CB}" srcOrd="0" destOrd="0" presId="urn:microsoft.com/office/officeart/2005/8/layout/orgChart1"/>
    <dgm:cxn modelId="{E6AF93D2-CD9F-4CFF-BCCC-2FC7DBC16846}" type="presParOf" srcId="{00035265-EFC4-4159-8E6A-ED4C2D7026CB}" destId="{E15DE282-A71E-480F-8437-BA9AF7C4CEB7}" srcOrd="0" destOrd="0" presId="urn:microsoft.com/office/officeart/2005/8/layout/orgChart1"/>
    <dgm:cxn modelId="{6B7D9918-564B-4527-BE5D-2341DF8D517A}" type="presParOf" srcId="{00035265-EFC4-4159-8E6A-ED4C2D7026CB}" destId="{2406ABB7-DE40-443E-B3AA-16A9998D6FA7}" srcOrd="1" destOrd="0" presId="urn:microsoft.com/office/officeart/2005/8/layout/orgChart1"/>
    <dgm:cxn modelId="{4DABE086-DDAC-43FC-9D54-ACC467B596F9}" type="presParOf" srcId="{02749670-0EF0-4C46-8C13-FD02ACD674E4}" destId="{C73BCF6D-EBE7-4954-91E0-83BF10262BCD}" srcOrd="1" destOrd="0" presId="urn:microsoft.com/office/officeart/2005/8/layout/orgChart1"/>
    <dgm:cxn modelId="{ED6AE85A-4F7B-4EA8-98FD-94AF0F5FC329}" type="presParOf" srcId="{02749670-0EF0-4C46-8C13-FD02ACD674E4}" destId="{A1189D88-398D-49F7-8579-EB3BDE319406}" srcOrd="2" destOrd="0" presId="urn:microsoft.com/office/officeart/2005/8/layout/orgChart1"/>
    <dgm:cxn modelId="{F84F369B-CA40-41AD-8C33-E1603693DABF}" type="presParOf" srcId="{9B782763-D704-4EAF-B837-AF75088B9AEB}" destId="{D6F74F7C-BA9C-43CD-8B30-74F815123BC2}" srcOrd="2" destOrd="0" presId="urn:microsoft.com/office/officeart/2005/8/layout/orgChart1"/>
    <dgm:cxn modelId="{09773014-FDC2-4330-8463-3EF2F22D754B}" type="presParOf" srcId="{9B782763-D704-4EAF-B837-AF75088B9AEB}" destId="{995C7925-1973-4446-BEED-D08257B9DA59}" srcOrd="3" destOrd="0" presId="urn:microsoft.com/office/officeart/2005/8/layout/orgChart1"/>
    <dgm:cxn modelId="{AFDEDEFE-6F91-4507-A09D-825E2FB1B0C8}" type="presParOf" srcId="{995C7925-1973-4446-BEED-D08257B9DA59}" destId="{CCB11FEA-C9E1-40BE-9F20-E8CAE1E0A37D}" srcOrd="0" destOrd="0" presId="urn:microsoft.com/office/officeart/2005/8/layout/orgChart1"/>
    <dgm:cxn modelId="{CCF80CCC-326A-4A9B-9247-8FAC11126C50}" type="presParOf" srcId="{CCB11FEA-C9E1-40BE-9F20-E8CAE1E0A37D}" destId="{003F736E-A26E-4569-9BDF-1BC5A163DAA1}" srcOrd="0" destOrd="0" presId="urn:microsoft.com/office/officeart/2005/8/layout/orgChart1"/>
    <dgm:cxn modelId="{0C9CBC0A-BDC3-4332-9089-5FB30AF9BB72}" type="presParOf" srcId="{CCB11FEA-C9E1-40BE-9F20-E8CAE1E0A37D}" destId="{7DC3E4F7-C22F-431D-A287-5191A0E0DF25}" srcOrd="1" destOrd="0" presId="urn:microsoft.com/office/officeart/2005/8/layout/orgChart1"/>
    <dgm:cxn modelId="{DF114216-F9A5-40A6-B72C-DB404A8C3480}" type="presParOf" srcId="{995C7925-1973-4446-BEED-D08257B9DA59}" destId="{C4E99C42-8E65-49CD-B747-2271202AE348}" srcOrd="1" destOrd="0" presId="urn:microsoft.com/office/officeart/2005/8/layout/orgChart1"/>
    <dgm:cxn modelId="{B6AE9883-D28D-40A2-AA45-0E96675B1B1D}" type="presParOf" srcId="{995C7925-1973-4446-BEED-D08257B9DA59}" destId="{9575E670-3AE8-4A36-914B-DD0B6AFC6A8A}" srcOrd="2" destOrd="0" presId="urn:microsoft.com/office/officeart/2005/8/layout/orgChart1"/>
    <dgm:cxn modelId="{3E41674E-A5A4-41AD-A113-C2634DBAB253}" type="presParOf" srcId="{D6D79311-8F86-488B-91C7-A49A4B663A8D}" destId="{73E72279-0DC3-4412-980C-C8033D85A97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67E112-BCFF-4145-A0CF-465CBAFEE80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345280-60AE-44A4-8FA4-848215E8FD35}">
      <dgm:prSet phldrT="[Текст]" custT="1"/>
      <dgm:spPr/>
      <dgm:t>
        <a:bodyPr/>
        <a:lstStyle/>
        <a:p>
          <a:r>
            <a:rPr lang="ru-RU" sz="2400" b="1" dirty="0" smtClean="0"/>
            <a:t>Методы обнаружения</a:t>
          </a:r>
          <a:endParaRPr lang="ru-RU" sz="2400" b="1" dirty="0"/>
        </a:p>
      </dgm:t>
    </dgm:pt>
    <dgm:pt modelId="{B54F749B-3DD0-423F-BC48-BADB1854E284}" type="parTrans" cxnId="{7CF316B0-7DEB-40C9-A0ED-759FD597ABBC}">
      <dgm:prSet/>
      <dgm:spPr/>
      <dgm:t>
        <a:bodyPr/>
        <a:lstStyle/>
        <a:p>
          <a:endParaRPr lang="ru-RU"/>
        </a:p>
      </dgm:t>
    </dgm:pt>
    <dgm:pt modelId="{9A098AD1-F1C6-44A2-B7B9-C6339FE82505}" type="sibTrans" cxnId="{7CF316B0-7DEB-40C9-A0ED-759FD597ABBC}">
      <dgm:prSet/>
      <dgm:spPr/>
      <dgm:t>
        <a:bodyPr/>
        <a:lstStyle/>
        <a:p>
          <a:endParaRPr lang="ru-RU"/>
        </a:p>
      </dgm:t>
    </dgm:pt>
    <dgm:pt modelId="{B90F4061-6B5A-4C40-B963-73054A02115D}">
      <dgm:prSet phldrT="[Текст]"/>
      <dgm:spPr/>
      <dgm:t>
        <a:bodyPr/>
        <a:lstStyle/>
        <a:p>
          <a:r>
            <a:rPr lang="ru-RU" dirty="0" smtClean="0"/>
            <a:t>Сигнатуры</a:t>
          </a:r>
          <a:endParaRPr lang="ru-RU" dirty="0"/>
        </a:p>
      </dgm:t>
    </dgm:pt>
    <dgm:pt modelId="{27F2D2C9-35C9-4448-AD72-9B07021F6B03}" type="parTrans" cxnId="{2641F8B4-F1B5-41CD-BD29-D629CAFAC7C4}">
      <dgm:prSet/>
      <dgm:spPr/>
      <dgm:t>
        <a:bodyPr/>
        <a:lstStyle/>
        <a:p>
          <a:endParaRPr lang="ru-RU"/>
        </a:p>
      </dgm:t>
    </dgm:pt>
    <dgm:pt modelId="{E50F2079-8773-4F80-8FB5-6F42E58435C2}" type="sibTrans" cxnId="{2641F8B4-F1B5-41CD-BD29-D629CAFAC7C4}">
      <dgm:prSet/>
      <dgm:spPr/>
      <dgm:t>
        <a:bodyPr/>
        <a:lstStyle/>
        <a:p>
          <a:endParaRPr lang="ru-RU"/>
        </a:p>
      </dgm:t>
    </dgm:pt>
    <dgm:pt modelId="{F73CE076-27C8-434B-BBAC-F4F26ECD321E}">
      <dgm:prSet phldrT="[Текст]"/>
      <dgm:spPr/>
      <dgm:t>
        <a:bodyPr/>
        <a:lstStyle/>
        <a:p>
          <a:r>
            <a:rPr lang="ru-RU" dirty="0" smtClean="0"/>
            <a:t>Эмуляция</a:t>
          </a:r>
          <a:endParaRPr lang="ru-RU" dirty="0"/>
        </a:p>
      </dgm:t>
    </dgm:pt>
    <dgm:pt modelId="{C768B2CD-5A71-43D1-93F2-B8CC9AAFD3A6}" type="parTrans" cxnId="{629B442D-F3B6-4E36-A413-0C422A6C3463}">
      <dgm:prSet/>
      <dgm:spPr/>
      <dgm:t>
        <a:bodyPr/>
        <a:lstStyle/>
        <a:p>
          <a:endParaRPr lang="ru-RU"/>
        </a:p>
      </dgm:t>
    </dgm:pt>
    <dgm:pt modelId="{8DE9B382-7135-4818-AA63-1B65E792D90F}" type="sibTrans" cxnId="{629B442D-F3B6-4E36-A413-0C422A6C3463}">
      <dgm:prSet/>
      <dgm:spPr/>
      <dgm:t>
        <a:bodyPr/>
        <a:lstStyle/>
        <a:p>
          <a:endParaRPr lang="ru-RU"/>
        </a:p>
      </dgm:t>
    </dgm:pt>
    <dgm:pt modelId="{DCF4C93F-E140-4FEA-957A-AF05A8E70C57}">
      <dgm:prSet phldrT="[Текст]"/>
      <dgm:spPr/>
      <dgm:t>
        <a:bodyPr/>
        <a:lstStyle/>
        <a:p>
          <a:r>
            <a:rPr lang="ru-RU" dirty="0" smtClean="0"/>
            <a:t>Песочница</a:t>
          </a:r>
          <a:endParaRPr lang="ru-RU" dirty="0"/>
        </a:p>
      </dgm:t>
    </dgm:pt>
    <dgm:pt modelId="{AC9264D4-9507-41F5-A0EA-54D8297EFF55}" type="parTrans" cxnId="{2229755C-09DC-4984-AA25-EB9B83756F98}">
      <dgm:prSet/>
      <dgm:spPr/>
      <dgm:t>
        <a:bodyPr/>
        <a:lstStyle/>
        <a:p>
          <a:endParaRPr lang="ru-RU"/>
        </a:p>
      </dgm:t>
    </dgm:pt>
    <dgm:pt modelId="{106AA55C-1829-411F-928A-33E92E8BBEFB}" type="sibTrans" cxnId="{2229755C-09DC-4984-AA25-EB9B83756F98}">
      <dgm:prSet/>
      <dgm:spPr/>
      <dgm:t>
        <a:bodyPr/>
        <a:lstStyle/>
        <a:p>
          <a:endParaRPr lang="ru-RU"/>
        </a:p>
      </dgm:t>
    </dgm:pt>
    <dgm:pt modelId="{10AC39DD-69B3-48EC-AA3A-3514CB5144B3}">
      <dgm:prSet phldrT="[Текст]"/>
      <dgm:spPr/>
      <dgm:t>
        <a:bodyPr/>
        <a:lstStyle/>
        <a:p>
          <a:r>
            <a:rPr lang="ru-RU" dirty="0" smtClean="0"/>
            <a:t>Поиск системных аномалий</a:t>
          </a:r>
          <a:endParaRPr lang="ru-RU" dirty="0"/>
        </a:p>
      </dgm:t>
    </dgm:pt>
    <dgm:pt modelId="{28D757C2-71AA-46C0-8441-C3125A266997}" type="parTrans" cxnId="{98BF65E4-3F39-47D5-8A12-AA5535DD54C3}">
      <dgm:prSet/>
      <dgm:spPr/>
      <dgm:t>
        <a:bodyPr/>
        <a:lstStyle/>
        <a:p>
          <a:endParaRPr lang="ru-RU"/>
        </a:p>
      </dgm:t>
    </dgm:pt>
    <dgm:pt modelId="{E3BBBC14-D4BD-4284-8EC5-927B3A20674D}" type="sibTrans" cxnId="{98BF65E4-3F39-47D5-8A12-AA5535DD54C3}">
      <dgm:prSet/>
      <dgm:spPr/>
      <dgm:t>
        <a:bodyPr/>
        <a:lstStyle/>
        <a:p>
          <a:endParaRPr lang="ru-RU"/>
        </a:p>
      </dgm:t>
    </dgm:pt>
    <dgm:pt modelId="{5323D579-49F9-4310-8915-08DC0653C39E}">
      <dgm:prSet phldrT="[Текст]"/>
      <dgm:spPr/>
      <dgm:t>
        <a:bodyPr/>
        <a:lstStyle/>
        <a:p>
          <a:r>
            <a:rPr lang="ru-RU" dirty="0" smtClean="0"/>
            <a:t>Мониторинг системных событий</a:t>
          </a:r>
          <a:endParaRPr lang="ru-RU" dirty="0"/>
        </a:p>
      </dgm:t>
    </dgm:pt>
    <dgm:pt modelId="{06CBB765-8DD3-4231-9B90-BC2858DBD78F}" type="parTrans" cxnId="{0C55FA39-E11F-4D00-9396-C177E4D97C37}">
      <dgm:prSet/>
      <dgm:spPr/>
      <dgm:t>
        <a:bodyPr/>
        <a:lstStyle/>
        <a:p>
          <a:endParaRPr lang="ru-RU"/>
        </a:p>
      </dgm:t>
    </dgm:pt>
    <dgm:pt modelId="{EE5D384B-D8BD-42B2-BFAB-11CDD20AD6D9}" type="sibTrans" cxnId="{0C55FA39-E11F-4D00-9396-C177E4D97C37}">
      <dgm:prSet/>
      <dgm:spPr/>
      <dgm:t>
        <a:bodyPr/>
        <a:lstStyle/>
        <a:p>
          <a:endParaRPr lang="ru-RU"/>
        </a:p>
      </dgm:t>
    </dgm:pt>
    <dgm:pt modelId="{E407487D-D44F-4BBC-9F3C-394108BC5E2D}" type="pres">
      <dgm:prSet presAssocID="{3667E112-BCFF-4145-A0CF-465CBAFEE8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716D577-5E43-438C-848D-A761208BC1BC}" type="pres">
      <dgm:prSet presAssocID="{AE345280-60AE-44A4-8FA4-848215E8FD35}" presName="hierRoot1" presStyleCnt="0"/>
      <dgm:spPr/>
    </dgm:pt>
    <dgm:pt modelId="{516DF01D-FFE3-4D3A-928F-59427A3A75D9}" type="pres">
      <dgm:prSet presAssocID="{AE345280-60AE-44A4-8FA4-848215E8FD35}" presName="composite" presStyleCnt="0"/>
      <dgm:spPr/>
    </dgm:pt>
    <dgm:pt modelId="{339954D1-EA1D-44EC-B6C2-DF42178BF5AE}" type="pres">
      <dgm:prSet presAssocID="{AE345280-60AE-44A4-8FA4-848215E8FD35}" presName="background" presStyleLbl="node0" presStyleIdx="0" presStyleCnt="1"/>
      <dgm:spPr>
        <a:solidFill>
          <a:schemeClr val="accent1"/>
        </a:solidFill>
      </dgm:spPr>
    </dgm:pt>
    <dgm:pt modelId="{5172D0BD-0EA6-4BB9-AD17-5159269EC6C0}" type="pres">
      <dgm:prSet presAssocID="{AE345280-60AE-44A4-8FA4-848215E8FD35}" presName="text" presStyleLbl="fgAcc0" presStyleIdx="0" presStyleCnt="1" custScaleX="286465" custLinFactNeighborX="2317" custLinFactNeighborY="-156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B279E0-0115-45C1-85DE-E322FEAAC5BD}" type="pres">
      <dgm:prSet presAssocID="{AE345280-60AE-44A4-8FA4-848215E8FD35}" presName="hierChild2" presStyleCnt="0"/>
      <dgm:spPr/>
    </dgm:pt>
    <dgm:pt modelId="{FF895A3E-D3CD-4D3A-9701-D6D5599CFB7F}" type="pres">
      <dgm:prSet presAssocID="{27F2D2C9-35C9-4448-AD72-9B07021F6B03}" presName="Name10" presStyleLbl="parChTrans1D2" presStyleIdx="0" presStyleCnt="5"/>
      <dgm:spPr/>
      <dgm:t>
        <a:bodyPr/>
        <a:lstStyle/>
        <a:p>
          <a:endParaRPr lang="ru-RU"/>
        </a:p>
      </dgm:t>
    </dgm:pt>
    <dgm:pt modelId="{00F62F74-B419-4F2E-8D03-A2AC5C1DDE7D}" type="pres">
      <dgm:prSet presAssocID="{B90F4061-6B5A-4C40-B963-73054A02115D}" presName="hierRoot2" presStyleCnt="0"/>
      <dgm:spPr/>
    </dgm:pt>
    <dgm:pt modelId="{76D1AA07-193E-4DE6-8B5F-5D41ABC1FCDF}" type="pres">
      <dgm:prSet presAssocID="{B90F4061-6B5A-4C40-B963-73054A02115D}" presName="composite2" presStyleCnt="0"/>
      <dgm:spPr/>
    </dgm:pt>
    <dgm:pt modelId="{59918290-BA2E-4E57-91E0-25B0B34CA5B9}" type="pres">
      <dgm:prSet presAssocID="{B90F4061-6B5A-4C40-B963-73054A02115D}" presName="background2" presStyleLbl="node2" presStyleIdx="0" presStyleCnt="5"/>
      <dgm:spPr/>
    </dgm:pt>
    <dgm:pt modelId="{EBA5B113-BA61-4ABF-8C71-F155F452CC64}" type="pres">
      <dgm:prSet presAssocID="{B90F4061-6B5A-4C40-B963-73054A02115D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80B090-4082-4177-8487-F68B04E632C0}" type="pres">
      <dgm:prSet presAssocID="{B90F4061-6B5A-4C40-B963-73054A02115D}" presName="hierChild3" presStyleCnt="0"/>
      <dgm:spPr/>
    </dgm:pt>
    <dgm:pt modelId="{13C2D1DF-0832-4732-98A5-AE99FEAD47DD}" type="pres">
      <dgm:prSet presAssocID="{C768B2CD-5A71-43D1-93F2-B8CC9AAFD3A6}" presName="Name10" presStyleLbl="parChTrans1D2" presStyleIdx="1" presStyleCnt="5"/>
      <dgm:spPr/>
      <dgm:t>
        <a:bodyPr/>
        <a:lstStyle/>
        <a:p>
          <a:endParaRPr lang="ru-RU"/>
        </a:p>
      </dgm:t>
    </dgm:pt>
    <dgm:pt modelId="{F28C5BE4-2A2D-4F87-9A16-4532FABD6ECA}" type="pres">
      <dgm:prSet presAssocID="{F73CE076-27C8-434B-BBAC-F4F26ECD321E}" presName="hierRoot2" presStyleCnt="0"/>
      <dgm:spPr/>
    </dgm:pt>
    <dgm:pt modelId="{34848F34-392C-4F78-8072-1741E79C0F55}" type="pres">
      <dgm:prSet presAssocID="{F73CE076-27C8-434B-BBAC-F4F26ECD321E}" presName="composite2" presStyleCnt="0"/>
      <dgm:spPr/>
    </dgm:pt>
    <dgm:pt modelId="{8EE23838-535D-43C0-8862-7BFF74FF915E}" type="pres">
      <dgm:prSet presAssocID="{F73CE076-27C8-434B-BBAC-F4F26ECD321E}" presName="background2" presStyleLbl="node2" presStyleIdx="1" presStyleCnt="5"/>
      <dgm:spPr/>
    </dgm:pt>
    <dgm:pt modelId="{674360C2-8385-45E6-829A-C81754CCE8CA}" type="pres">
      <dgm:prSet presAssocID="{F73CE076-27C8-434B-BBAC-F4F26ECD321E}" presName="text2" presStyleLbl="fgAcc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25E21C-C8D5-41F6-9717-A6059FFB6107}" type="pres">
      <dgm:prSet presAssocID="{F73CE076-27C8-434B-BBAC-F4F26ECD321E}" presName="hierChild3" presStyleCnt="0"/>
      <dgm:spPr/>
    </dgm:pt>
    <dgm:pt modelId="{B74A6088-7E76-4592-9136-2F87EA663BE9}" type="pres">
      <dgm:prSet presAssocID="{AC9264D4-9507-41F5-A0EA-54D8297EFF55}" presName="Name10" presStyleLbl="parChTrans1D2" presStyleIdx="2" presStyleCnt="5"/>
      <dgm:spPr/>
      <dgm:t>
        <a:bodyPr/>
        <a:lstStyle/>
        <a:p>
          <a:endParaRPr lang="ru-RU"/>
        </a:p>
      </dgm:t>
    </dgm:pt>
    <dgm:pt modelId="{5C98F013-3D61-45F5-93C3-ADBBD5F9AEDB}" type="pres">
      <dgm:prSet presAssocID="{DCF4C93F-E140-4FEA-957A-AF05A8E70C57}" presName="hierRoot2" presStyleCnt="0"/>
      <dgm:spPr/>
    </dgm:pt>
    <dgm:pt modelId="{254E8C33-AB20-4199-86E7-99B77081F455}" type="pres">
      <dgm:prSet presAssocID="{DCF4C93F-E140-4FEA-957A-AF05A8E70C57}" presName="composite2" presStyleCnt="0"/>
      <dgm:spPr/>
    </dgm:pt>
    <dgm:pt modelId="{99F0F35C-9112-4B1C-A105-F2320C6ED809}" type="pres">
      <dgm:prSet presAssocID="{DCF4C93F-E140-4FEA-957A-AF05A8E70C57}" presName="background2" presStyleLbl="node2" presStyleIdx="2" presStyleCnt="5"/>
      <dgm:spPr/>
    </dgm:pt>
    <dgm:pt modelId="{EF46CA07-C8D8-4103-956D-92F7703B1134}" type="pres">
      <dgm:prSet presAssocID="{DCF4C93F-E140-4FEA-957A-AF05A8E70C57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3CA24A-FED5-4677-876B-549585A416CE}" type="pres">
      <dgm:prSet presAssocID="{DCF4C93F-E140-4FEA-957A-AF05A8E70C57}" presName="hierChild3" presStyleCnt="0"/>
      <dgm:spPr/>
    </dgm:pt>
    <dgm:pt modelId="{5C9086BD-9D7F-4C6C-9886-7023B5AF6C78}" type="pres">
      <dgm:prSet presAssocID="{06CBB765-8DD3-4231-9B90-BC2858DBD78F}" presName="Name10" presStyleLbl="parChTrans1D2" presStyleIdx="3" presStyleCnt="5"/>
      <dgm:spPr/>
      <dgm:t>
        <a:bodyPr/>
        <a:lstStyle/>
        <a:p>
          <a:endParaRPr lang="ru-RU"/>
        </a:p>
      </dgm:t>
    </dgm:pt>
    <dgm:pt modelId="{E20BBA4C-CDEF-4655-8697-AA72D6F06BF8}" type="pres">
      <dgm:prSet presAssocID="{5323D579-49F9-4310-8915-08DC0653C39E}" presName="hierRoot2" presStyleCnt="0"/>
      <dgm:spPr/>
    </dgm:pt>
    <dgm:pt modelId="{D022E6F5-86D5-4A41-B094-3AF51C6E2E24}" type="pres">
      <dgm:prSet presAssocID="{5323D579-49F9-4310-8915-08DC0653C39E}" presName="composite2" presStyleCnt="0"/>
      <dgm:spPr/>
    </dgm:pt>
    <dgm:pt modelId="{DC0ACD75-D2FD-428D-91B6-BCC1DD43191E}" type="pres">
      <dgm:prSet presAssocID="{5323D579-49F9-4310-8915-08DC0653C39E}" presName="background2" presStyleLbl="node2" presStyleIdx="3" presStyleCnt="5"/>
      <dgm:spPr/>
    </dgm:pt>
    <dgm:pt modelId="{E6EB7C02-3531-4684-92DA-B801536B4E76}" type="pres">
      <dgm:prSet presAssocID="{5323D579-49F9-4310-8915-08DC0653C39E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31114A-5D55-4813-9CD8-2EC2811390DA}" type="pres">
      <dgm:prSet presAssocID="{5323D579-49F9-4310-8915-08DC0653C39E}" presName="hierChild3" presStyleCnt="0"/>
      <dgm:spPr/>
    </dgm:pt>
    <dgm:pt modelId="{BE5EF5CC-FD85-4180-978D-A131AC72430D}" type="pres">
      <dgm:prSet presAssocID="{28D757C2-71AA-46C0-8441-C3125A26699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68291DEC-1CCD-4BAD-A084-72BBCE257ECF}" type="pres">
      <dgm:prSet presAssocID="{10AC39DD-69B3-48EC-AA3A-3514CB5144B3}" presName="hierRoot2" presStyleCnt="0"/>
      <dgm:spPr/>
    </dgm:pt>
    <dgm:pt modelId="{2B6D0798-1633-409B-AF70-C0C9A45A4A22}" type="pres">
      <dgm:prSet presAssocID="{10AC39DD-69B3-48EC-AA3A-3514CB5144B3}" presName="composite2" presStyleCnt="0"/>
      <dgm:spPr/>
    </dgm:pt>
    <dgm:pt modelId="{74B6D88C-733D-4707-9D6D-5F54B6CB3185}" type="pres">
      <dgm:prSet presAssocID="{10AC39DD-69B3-48EC-AA3A-3514CB5144B3}" presName="background2" presStyleLbl="node2" presStyleIdx="4" presStyleCnt="5"/>
      <dgm:spPr/>
    </dgm:pt>
    <dgm:pt modelId="{AAD27C88-DC26-4110-9A8B-52AFF4D6C9EF}" type="pres">
      <dgm:prSet presAssocID="{10AC39DD-69B3-48EC-AA3A-3514CB5144B3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032CA3-709C-49E6-BF7A-692C997E90A2}" type="pres">
      <dgm:prSet presAssocID="{10AC39DD-69B3-48EC-AA3A-3514CB5144B3}" presName="hierChild3" presStyleCnt="0"/>
      <dgm:spPr/>
    </dgm:pt>
  </dgm:ptLst>
  <dgm:cxnLst>
    <dgm:cxn modelId="{3B47D893-1E1E-4BFC-B4B7-894FF60333E7}" type="presOf" srcId="{3667E112-BCFF-4145-A0CF-465CBAFEE80B}" destId="{E407487D-D44F-4BBC-9F3C-394108BC5E2D}" srcOrd="0" destOrd="0" presId="urn:microsoft.com/office/officeart/2005/8/layout/hierarchy1"/>
    <dgm:cxn modelId="{3F2EA0C5-33FC-4937-B6C0-D28395E2B2E4}" type="presOf" srcId="{27F2D2C9-35C9-4448-AD72-9B07021F6B03}" destId="{FF895A3E-D3CD-4D3A-9701-D6D5599CFB7F}" srcOrd="0" destOrd="0" presId="urn:microsoft.com/office/officeart/2005/8/layout/hierarchy1"/>
    <dgm:cxn modelId="{DDFFC720-CB59-4DBB-9209-9F3B6F3379D5}" type="presOf" srcId="{C768B2CD-5A71-43D1-93F2-B8CC9AAFD3A6}" destId="{13C2D1DF-0832-4732-98A5-AE99FEAD47DD}" srcOrd="0" destOrd="0" presId="urn:microsoft.com/office/officeart/2005/8/layout/hierarchy1"/>
    <dgm:cxn modelId="{8B74F141-4423-4B34-9765-1596F6CE49C6}" type="presOf" srcId="{AE345280-60AE-44A4-8FA4-848215E8FD35}" destId="{5172D0BD-0EA6-4BB9-AD17-5159269EC6C0}" srcOrd="0" destOrd="0" presId="urn:microsoft.com/office/officeart/2005/8/layout/hierarchy1"/>
    <dgm:cxn modelId="{7CF316B0-7DEB-40C9-A0ED-759FD597ABBC}" srcId="{3667E112-BCFF-4145-A0CF-465CBAFEE80B}" destId="{AE345280-60AE-44A4-8FA4-848215E8FD35}" srcOrd="0" destOrd="0" parTransId="{B54F749B-3DD0-423F-BC48-BADB1854E284}" sibTransId="{9A098AD1-F1C6-44A2-B7B9-C6339FE82505}"/>
    <dgm:cxn modelId="{F5FFE463-FE02-41AC-BACD-9D301B1DE424}" type="presOf" srcId="{DCF4C93F-E140-4FEA-957A-AF05A8E70C57}" destId="{EF46CA07-C8D8-4103-956D-92F7703B1134}" srcOrd="0" destOrd="0" presId="urn:microsoft.com/office/officeart/2005/8/layout/hierarchy1"/>
    <dgm:cxn modelId="{629B442D-F3B6-4E36-A413-0C422A6C3463}" srcId="{AE345280-60AE-44A4-8FA4-848215E8FD35}" destId="{F73CE076-27C8-434B-BBAC-F4F26ECD321E}" srcOrd="1" destOrd="0" parTransId="{C768B2CD-5A71-43D1-93F2-B8CC9AAFD3A6}" sibTransId="{8DE9B382-7135-4818-AA63-1B65E792D90F}"/>
    <dgm:cxn modelId="{FE064B5C-EC94-47D4-ABD2-C5F604B0D41D}" type="presOf" srcId="{06CBB765-8DD3-4231-9B90-BC2858DBD78F}" destId="{5C9086BD-9D7F-4C6C-9886-7023B5AF6C78}" srcOrd="0" destOrd="0" presId="urn:microsoft.com/office/officeart/2005/8/layout/hierarchy1"/>
    <dgm:cxn modelId="{F4157373-5FEE-47B0-A990-E5261E242E57}" type="presOf" srcId="{5323D579-49F9-4310-8915-08DC0653C39E}" destId="{E6EB7C02-3531-4684-92DA-B801536B4E76}" srcOrd="0" destOrd="0" presId="urn:microsoft.com/office/officeart/2005/8/layout/hierarchy1"/>
    <dgm:cxn modelId="{2641F8B4-F1B5-41CD-BD29-D629CAFAC7C4}" srcId="{AE345280-60AE-44A4-8FA4-848215E8FD35}" destId="{B90F4061-6B5A-4C40-B963-73054A02115D}" srcOrd="0" destOrd="0" parTransId="{27F2D2C9-35C9-4448-AD72-9B07021F6B03}" sibTransId="{E50F2079-8773-4F80-8FB5-6F42E58435C2}"/>
    <dgm:cxn modelId="{0C55FA39-E11F-4D00-9396-C177E4D97C37}" srcId="{AE345280-60AE-44A4-8FA4-848215E8FD35}" destId="{5323D579-49F9-4310-8915-08DC0653C39E}" srcOrd="3" destOrd="0" parTransId="{06CBB765-8DD3-4231-9B90-BC2858DBD78F}" sibTransId="{EE5D384B-D8BD-42B2-BFAB-11CDD20AD6D9}"/>
    <dgm:cxn modelId="{98BF65E4-3F39-47D5-8A12-AA5535DD54C3}" srcId="{AE345280-60AE-44A4-8FA4-848215E8FD35}" destId="{10AC39DD-69B3-48EC-AA3A-3514CB5144B3}" srcOrd="4" destOrd="0" parTransId="{28D757C2-71AA-46C0-8441-C3125A266997}" sibTransId="{E3BBBC14-D4BD-4284-8EC5-927B3A20674D}"/>
    <dgm:cxn modelId="{1C77C257-2046-4706-B8E9-4B3309858C73}" type="presOf" srcId="{AC9264D4-9507-41F5-A0EA-54D8297EFF55}" destId="{B74A6088-7E76-4592-9136-2F87EA663BE9}" srcOrd="0" destOrd="0" presId="urn:microsoft.com/office/officeart/2005/8/layout/hierarchy1"/>
    <dgm:cxn modelId="{2229755C-09DC-4984-AA25-EB9B83756F98}" srcId="{AE345280-60AE-44A4-8FA4-848215E8FD35}" destId="{DCF4C93F-E140-4FEA-957A-AF05A8E70C57}" srcOrd="2" destOrd="0" parTransId="{AC9264D4-9507-41F5-A0EA-54D8297EFF55}" sibTransId="{106AA55C-1829-411F-928A-33E92E8BBEFB}"/>
    <dgm:cxn modelId="{4CDABC72-94A4-48D0-996C-6053F49AFEDC}" type="presOf" srcId="{F73CE076-27C8-434B-BBAC-F4F26ECD321E}" destId="{674360C2-8385-45E6-829A-C81754CCE8CA}" srcOrd="0" destOrd="0" presId="urn:microsoft.com/office/officeart/2005/8/layout/hierarchy1"/>
    <dgm:cxn modelId="{FD18054B-94B5-42E3-8F0B-97DA25442AD9}" type="presOf" srcId="{10AC39DD-69B3-48EC-AA3A-3514CB5144B3}" destId="{AAD27C88-DC26-4110-9A8B-52AFF4D6C9EF}" srcOrd="0" destOrd="0" presId="urn:microsoft.com/office/officeart/2005/8/layout/hierarchy1"/>
    <dgm:cxn modelId="{DB62B4C2-3A37-48C8-A1EB-CDCEE88180FC}" type="presOf" srcId="{B90F4061-6B5A-4C40-B963-73054A02115D}" destId="{EBA5B113-BA61-4ABF-8C71-F155F452CC64}" srcOrd="0" destOrd="0" presId="urn:microsoft.com/office/officeart/2005/8/layout/hierarchy1"/>
    <dgm:cxn modelId="{41EFFE41-B741-4176-B9EB-B0F079124997}" type="presOf" srcId="{28D757C2-71AA-46C0-8441-C3125A266997}" destId="{BE5EF5CC-FD85-4180-978D-A131AC72430D}" srcOrd="0" destOrd="0" presId="urn:microsoft.com/office/officeart/2005/8/layout/hierarchy1"/>
    <dgm:cxn modelId="{D8ED9789-511B-4C9F-9702-DC8678DD988E}" type="presParOf" srcId="{E407487D-D44F-4BBC-9F3C-394108BC5E2D}" destId="{0716D577-5E43-438C-848D-A761208BC1BC}" srcOrd="0" destOrd="0" presId="urn:microsoft.com/office/officeart/2005/8/layout/hierarchy1"/>
    <dgm:cxn modelId="{6910B10F-4190-43DF-85B1-4A939C72D864}" type="presParOf" srcId="{0716D577-5E43-438C-848D-A761208BC1BC}" destId="{516DF01D-FFE3-4D3A-928F-59427A3A75D9}" srcOrd="0" destOrd="0" presId="urn:microsoft.com/office/officeart/2005/8/layout/hierarchy1"/>
    <dgm:cxn modelId="{A8484F0D-EA8D-425E-933C-191076B780BF}" type="presParOf" srcId="{516DF01D-FFE3-4D3A-928F-59427A3A75D9}" destId="{339954D1-EA1D-44EC-B6C2-DF42178BF5AE}" srcOrd="0" destOrd="0" presId="urn:microsoft.com/office/officeart/2005/8/layout/hierarchy1"/>
    <dgm:cxn modelId="{2064161B-78D3-4A35-A810-11432A154690}" type="presParOf" srcId="{516DF01D-FFE3-4D3A-928F-59427A3A75D9}" destId="{5172D0BD-0EA6-4BB9-AD17-5159269EC6C0}" srcOrd="1" destOrd="0" presId="urn:microsoft.com/office/officeart/2005/8/layout/hierarchy1"/>
    <dgm:cxn modelId="{1B956545-4EC2-4746-A762-C704351D56B2}" type="presParOf" srcId="{0716D577-5E43-438C-848D-A761208BC1BC}" destId="{69B279E0-0115-45C1-85DE-E322FEAAC5BD}" srcOrd="1" destOrd="0" presId="urn:microsoft.com/office/officeart/2005/8/layout/hierarchy1"/>
    <dgm:cxn modelId="{61FA3937-81D1-4621-A3A3-46BA55A2BB1E}" type="presParOf" srcId="{69B279E0-0115-45C1-85DE-E322FEAAC5BD}" destId="{FF895A3E-D3CD-4D3A-9701-D6D5599CFB7F}" srcOrd="0" destOrd="0" presId="urn:microsoft.com/office/officeart/2005/8/layout/hierarchy1"/>
    <dgm:cxn modelId="{3730691C-6EEB-4ABD-BDC4-7DDC6049CD07}" type="presParOf" srcId="{69B279E0-0115-45C1-85DE-E322FEAAC5BD}" destId="{00F62F74-B419-4F2E-8D03-A2AC5C1DDE7D}" srcOrd="1" destOrd="0" presId="urn:microsoft.com/office/officeart/2005/8/layout/hierarchy1"/>
    <dgm:cxn modelId="{612998A5-B814-4266-A513-4CF09D1D5DD0}" type="presParOf" srcId="{00F62F74-B419-4F2E-8D03-A2AC5C1DDE7D}" destId="{76D1AA07-193E-4DE6-8B5F-5D41ABC1FCDF}" srcOrd="0" destOrd="0" presId="urn:microsoft.com/office/officeart/2005/8/layout/hierarchy1"/>
    <dgm:cxn modelId="{B019676C-8F76-4EBF-922C-BFFD6F771859}" type="presParOf" srcId="{76D1AA07-193E-4DE6-8B5F-5D41ABC1FCDF}" destId="{59918290-BA2E-4E57-91E0-25B0B34CA5B9}" srcOrd="0" destOrd="0" presId="urn:microsoft.com/office/officeart/2005/8/layout/hierarchy1"/>
    <dgm:cxn modelId="{FB025684-5F3F-45E9-B216-96B3A9B202DF}" type="presParOf" srcId="{76D1AA07-193E-4DE6-8B5F-5D41ABC1FCDF}" destId="{EBA5B113-BA61-4ABF-8C71-F155F452CC64}" srcOrd="1" destOrd="0" presId="urn:microsoft.com/office/officeart/2005/8/layout/hierarchy1"/>
    <dgm:cxn modelId="{70D67346-1E43-4C7E-98DB-7ECA59ABDFA1}" type="presParOf" srcId="{00F62F74-B419-4F2E-8D03-A2AC5C1DDE7D}" destId="{EC80B090-4082-4177-8487-F68B04E632C0}" srcOrd="1" destOrd="0" presId="urn:microsoft.com/office/officeart/2005/8/layout/hierarchy1"/>
    <dgm:cxn modelId="{12F7C161-A499-4ED0-97CF-59FD962DF315}" type="presParOf" srcId="{69B279E0-0115-45C1-85DE-E322FEAAC5BD}" destId="{13C2D1DF-0832-4732-98A5-AE99FEAD47DD}" srcOrd="2" destOrd="0" presId="urn:microsoft.com/office/officeart/2005/8/layout/hierarchy1"/>
    <dgm:cxn modelId="{1390F57B-C9B3-4F90-80A6-F18F8075DC64}" type="presParOf" srcId="{69B279E0-0115-45C1-85DE-E322FEAAC5BD}" destId="{F28C5BE4-2A2D-4F87-9A16-4532FABD6ECA}" srcOrd="3" destOrd="0" presId="urn:microsoft.com/office/officeart/2005/8/layout/hierarchy1"/>
    <dgm:cxn modelId="{A55C4F53-107A-4FC0-B022-6A2ECB01C68D}" type="presParOf" srcId="{F28C5BE4-2A2D-4F87-9A16-4532FABD6ECA}" destId="{34848F34-392C-4F78-8072-1741E79C0F55}" srcOrd="0" destOrd="0" presId="urn:microsoft.com/office/officeart/2005/8/layout/hierarchy1"/>
    <dgm:cxn modelId="{7BD40ECA-4E80-42AC-A015-3C609D954190}" type="presParOf" srcId="{34848F34-392C-4F78-8072-1741E79C0F55}" destId="{8EE23838-535D-43C0-8862-7BFF74FF915E}" srcOrd="0" destOrd="0" presId="urn:microsoft.com/office/officeart/2005/8/layout/hierarchy1"/>
    <dgm:cxn modelId="{BCD7DDC4-E752-43FF-9E69-11168232CDBB}" type="presParOf" srcId="{34848F34-392C-4F78-8072-1741E79C0F55}" destId="{674360C2-8385-45E6-829A-C81754CCE8CA}" srcOrd="1" destOrd="0" presId="urn:microsoft.com/office/officeart/2005/8/layout/hierarchy1"/>
    <dgm:cxn modelId="{8619B0F3-F273-4ED8-ADCC-F1995A1031F9}" type="presParOf" srcId="{F28C5BE4-2A2D-4F87-9A16-4532FABD6ECA}" destId="{CC25E21C-C8D5-41F6-9717-A6059FFB6107}" srcOrd="1" destOrd="0" presId="urn:microsoft.com/office/officeart/2005/8/layout/hierarchy1"/>
    <dgm:cxn modelId="{55480FAD-5F53-4BD9-97F0-B981D10D4341}" type="presParOf" srcId="{69B279E0-0115-45C1-85DE-E322FEAAC5BD}" destId="{B74A6088-7E76-4592-9136-2F87EA663BE9}" srcOrd="4" destOrd="0" presId="urn:microsoft.com/office/officeart/2005/8/layout/hierarchy1"/>
    <dgm:cxn modelId="{09D0DAA1-6700-4469-8480-92919A067455}" type="presParOf" srcId="{69B279E0-0115-45C1-85DE-E322FEAAC5BD}" destId="{5C98F013-3D61-45F5-93C3-ADBBD5F9AEDB}" srcOrd="5" destOrd="0" presId="urn:microsoft.com/office/officeart/2005/8/layout/hierarchy1"/>
    <dgm:cxn modelId="{4DF486B8-1E7C-46D5-8EBA-CC0F52389F2F}" type="presParOf" srcId="{5C98F013-3D61-45F5-93C3-ADBBD5F9AEDB}" destId="{254E8C33-AB20-4199-86E7-99B77081F455}" srcOrd="0" destOrd="0" presId="urn:microsoft.com/office/officeart/2005/8/layout/hierarchy1"/>
    <dgm:cxn modelId="{221F9CCC-E9F6-45DF-A1D7-18330E73A56C}" type="presParOf" srcId="{254E8C33-AB20-4199-86E7-99B77081F455}" destId="{99F0F35C-9112-4B1C-A105-F2320C6ED809}" srcOrd="0" destOrd="0" presId="urn:microsoft.com/office/officeart/2005/8/layout/hierarchy1"/>
    <dgm:cxn modelId="{BFCFC742-7313-4477-B8D6-FF381A1E30D8}" type="presParOf" srcId="{254E8C33-AB20-4199-86E7-99B77081F455}" destId="{EF46CA07-C8D8-4103-956D-92F7703B1134}" srcOrd="1" destOrd="0" presId="urn:microsoft.com/office/officeart/2005/8/layout/hierarchy1"/>
    <dgm:cxn modelId="{827B921F-A1DA-44A9-BD90-C5A37326DB9C}" type="presParOf" srcId="{5C98F013-3D61-45F5-93C3-ADBBD5F9AEDB}" destId="{873CA24A-FED5-4677-876B-549585A416CE}" srcOrd="1" destOrd="0" presId="urn:microsoft.com/office/officeart/2005/8/layout/hierarchy1"/>
    <dgm:cxn modelId="{D5550A4F-3B86-4567-AFF0-1BC49B67DAD1}" type="presParOf" srcId="{69B279E0-0115-45C1-85DE-E322FEAAC5BD}" destId="{5C9086BD-9D7F-4C6C-9886-7023B5AF6C78}" srcOrd="6" destOrd="0" presId="urn:microsoft.com/office/officeart/2005/8/layout/hierarchy1"/>
    <dgm:cxn modelId="{EFA54A0B-FC44-468A-B7F2-61592DCB19C1}" type="presParOf" srcId="{69B279E0-0115-45C1-85DE-E322FEAAC5BD}" destId="{E20BBA4C-CDEF-4655-8697-AA72D6F06BF8}" srcOrd="7" destOrd="0" presId="urn:microsoft.com/office/officeart/2005/8/layout/hierarchy1"/>
    <dgm:cxn modelId="{8BD5850A-A012-4A8D-9945-A8C9D4BDC8D5}" type="presParOf" srcId="{E20BBA4C-CDEF-4655-8697-AA72D6F06BF8}" destId="{D022E6F5-86D5-4A41-B094-3AF51C6E2E24}" srcOrd="0" destOrd="0" presId="urn:microsoft.com/office/officeart/2005/8/layout/hierarchy1"/>
    <dgm:cxn modelId="{AE312D9D-C9A6-459A-B710-157F4718F671}" type="presParOf" srcId="{D022E6F5-86D5-4A41-B094-3AF51C6E2E24}" destId="{DC0ACD75-D2FD-428D-91B6-BCC1DD43191E}" srcOrd="0" destOrd="0" presId="urn:microsoft.com/office/officeart/2005/8/layout/hierarchy1"/>
    <dgm:cxn modelId="{37A8474B-1127-4EA5-A0A3-231F2491ABE8}" type="presParOf" srcId="{D022E6F5-86D5-4A41-B094-3AF51C6E2E24}" destId="{E6EB7C02-3531-4684-92DA-B801536B4E76}" srcOrd="1" destOrd="0" presId="urn:microsoft.com/office/officeart/2005/8/layout/hierarchy1"/>
    <dgm:cxn modelId="{0CA74552-88C4-4A8F-B64A-32BAA31B0665}" type="presParOf" srcId="{E20BBA4C-CDEF-4655-8697-AA72D6F06BF8}" destId="{BC31114A-5D55-4813-9CD8-2EC2811390DA}" srcOrd="1" destOrd="0" presId="urn:microsoft.com/office/officeart/2005/8/layout/hierarchy1"/>
    <dgm:cxn modelId="{1B402B4E-A733-4D5E-98EF-DF588E52AA05}" type="presParOf" srcId="{69B279E0-0115-45C1-85DE-E322FEAAC5BD}" destId="{BE5EF5CC-FD85-4180-978D-A131AC72430D}" srcOrd="8" destOrd="0" presId="urn:microsoft.com/office/officeart/2005/8/layout/hierarchy1"/>
    <dgm:cxn modelId="{9B1F3244-6579-4148-B0BC-E151A4E233E7}" type="presParOf" srcId="{69B279E0-0115-45C1-85DE-E322FEAAC5BD}" destId="{68291DEC-1CCD-4BAD-A084-72BBCE257ECF}" srcOrd="9" destOrd="0" presId="urn:microsoft.com/office/officeart/2005/8/layout/hierarchy1"/>
    <dgm:cxn modelId="{A970DABA-754D-4540-AB79-D748AC8A0994}" type="presParOf" srcId="{68291DEC-1CCD-4BAD-A084-72BBCE257ECF}" destId="{2B6D0798-1633-409B-AF70-C0C9A45A4A22}" srcOrd="0" destOrd="0" presId="urn:microsoft.com/office/officeart/2005/8/layout/hierarchy1"/>
    <dgm:cxn modelId="{981648BB-9AAC-4827-B8EC-BE038422426E}" type="presParOf" srcId="{2B6D0798-1633-409B-AF70-C0C9A45A4A22}" destId="{74B6D88C-733D-4707-9D6D-5F54B6CB3185}" srcOrd="0" destOrd="0" presId="urn:microsoft.com/office/officeart/2005/8/layout/hierarchy1"/>
    <dgm:cxn modelId="{B3623634-E6AB-4554-A6B3-88B82C12027E}" type="presParOf" srcId="{2B6D0798-1633-409B-AF70-C0C9A45A4A22}" destId="{AAD27C88-DC26-4110-9A8B-52AFF4D6C9EF}" srcOrd="1" destOrd="0" presId="urn:microsoft.com/office/officeart/2005/8/layout/hierarchy1"/>
    <dgm:cxn modelId="{14D1BA9B-F6A1-4003-B8D0-D136CA555433}" type="presParOf" srcId="{68291DEC-1CCD-4BAD-A084-72BBCE257ECF}" destId="{F4032CA3-709C-49E6-BF7A-692C997E90A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AF430C-80BC-4D9B-B3C4-9544DB0FBA4E}" type="doc">
      <dgm:prSet loTypeId="urn:microsoft.com/office/officeart/2005/8/layout/hierarchy4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2848074B-8EFD-4881-9224-6D4AD98930E5}">
      <dgm:prSet phldrT="[Текст]"/>
      <dgm:spPr/>
      <dgm:t>
        <a:bodyPr/>
        <a:lstStyle/>
        <a:p>
          <a:r>
            <a:rPr lang="ru-RU" dirty="0" smtClean="0"/>
            <a:t>Методы анализа ПО</a:t>
          </a:r>
          <a:endParaRPr lang="ru-RU" dirty="0"/>
        </a:p>
      </dgm:t>
    </dgm:pt>
    <dgm:pt modelId="{2139E089-B2E7-48D6-A19E-D79330CAFE08}" type="parTrans" cxnId="{1578D0D3-365C-4510-9C46-3DADEDA0597F}">
      <dgm:prSet/>
      <dgm:spPr/>
      <dgm:t>
        <a:bodyPr/>
        <a:lstStyle/>
        <a:p>
          <a:endParaRPr lang="ru-RU"/>
        </a:p>
      </dgm:t>
    </dgm:pt>
    <dgm:pt modelId="{4CF8D020-6C9E-4729-8917-1B3523EAEBBC}" type="sibTrans" cxnId="{1578D0D3-365C-4510-9C46-3DADEDA0597F}">
      <dgm:prSet/>
      <dgm:spPr/>
      <dgm:t>
        <a:bodyPr/>
        <a:lstStyle/>
        <a:p>
          <a:endParaRPr lang="ru-RU"/>
        </a:p>
      </dgm:t>
    </dgm:pt>
    <dgm:pt modelId="{1530FA21-A3D9-4AF8-A409-556EE585B20A}">
      <dgm:prSet phldrT="[Текст]"/>
      <dgm:spPr/>
      <dgm:t>
        <a:bodyPr/>
        <a:lstStyle/>
        <a:p>
          <a:r>
            <a:rPr lang="ru-RU" dirty="0" smtClean="0"/>
            <a:t>Статические</a:t>
          </a:r>
          <a:endParaRPr lang="ru-RU" dirty="0"/>
        </a:p>
      </dgm:t>
    </dgm:pt>
    <dgm:pt modelId="{8F788AA3-EDA4-4C7B-9E41-E6F06EC337FC}" type="parTrans" cxnId="{F1918CC4-2F69-460D-AC25-B07871F93389}">
      <dgm:prSet/>
      <dgm:spPr/>
      <dgm:t>
        <a:bodyPr/>
        <a:lstStyle/>
        <a:p>
          <a:endParaRPr lang="ru-RU"/>
        </a:p>
      </dgm:t>
    </dgm:pt>
    <dgm:pt modelId="{AA176F3A-C98F-4062-8F14-D01B432BFC12}" type="sibTrans" cxnId="{F1918CC4-2F69-460D-AC25-B07871F93389}">
      <dgm:prSet/>
      <dgm:spPr/>
      <dgm:t>
        <a:bodyPr/>
        <a:lstStyle/>
        <a:p>
          <a:endParaRPr lang="ru-RU"/>
        </a:p>
      </dgm:t>
    </dgm:pt>
    <dgm:pt modelId="{0542BFF9-47F5-47FC-B4B4-A7B815258DB0}">
      <dgm:prSet phldrT="[Текст]"/>
      <dgm:spPr/>
      <dgm:t>
        <a:bodyPr/>
        <a:lstStyle/>
        <a:p>
          <a:r>
            <a:rPr lang="ru-RU" dirty="0" smtClean="0"/>
            <a:t>Динамические</a:t>
          </a:r>
          <a:endParaRPr lang="ru-RU" dirty="0"/>
        </a:p>
      </dgm:t>
    </dgm:pt>
    <dgm:pt modelId="{EEA273E7-B89F-43E9-95E8-ABA54479A01A}" type="parTrans" cxnId="{7FA78510-00D0-474F-939D-7BDB5F8EF44E}">
      <dgm:prSet/>
      <dgm:spPr/>
    </dgm:pt>
    <dgm:pt modelId="{86368D09-74E0-4B5D-9CB8-BA85BA3F6121}" type="sibTrans" cxnId="{7FA78510-00D0-474F-939D-7BDB5F8EF44E}">
      <dgm:prSet/>
      <dgm:spPr/>
    </dgm:pt>
    <dgm:pt modelId="{61A582E1-48D3-4E69-BD1F-C47E45B8B693}" type="pres">
      <dgm:prSet presAssocID="{CFAF430C-80BC-4D9B-B3C4-9544DB0FBA4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D81EDD-5F99-4685-B0E6-228DA13B78A8}" type="pres">
      <dgm:prSet presAssocID="{2848074B-8EFD-4881-9224-6D4AD98930E5}" presName="vertOne" presStyleCnt="0"/>
      <dgm:spPr/>
    </dgm:pt>
    <dgm:pt modelId="{65266BDB-7E4C-4189-8BB7-5C1090274A0F}" type="pres">
      <dgm:prSet presAssocID="{2848074B-8EFD-4881-9224-6D4AD98930E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8E6084-5827-404B-BD43-DC1D2974BD4F}" type="pres">
      <dgm:prSet presAssocID="{2848074B-8EFD-4881-9224-6D4AD98930E5}" presName="parTransOne" presStyleCnt="0"/>
      <dgm:spPr/>
    </dgm:pt>
    <dgm:pt modelId="{949A30DB-5DC7-4BF2-8CB9-11BD7759DD09}" type="pres">
      <dgm:prSet presAssocID="{2848074B-8EFD-4881-9224-6D4AD98930E5}" presName="horzOne" presStyleCnt="0"/>
      <dgm:spPr/>
    </dgm:pt>
    <dgm:pt modelId="{3BE4A1C1-3DD7-4D7C-9A45-5A177D3EE2A2}" type="pres">
      <dgm:prSet presAssocID="{1530FA21-A3D9-4AF8-A409-556EE585B20A}" presName="vertTwo" presStyleCnt="0"/>
      <dgm:spPr/>
    </dgm:pt>
    <dgm:pt modelId="{D0263E1F-66FD-43DA-A5BC-95B084C90EDB}" type="pres">
      <dgm:prSet presAssocID="{1530FA21-A3D9-4AF8-A409-556EE585B20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E85370-09A1-447B-ABFF-E53728F3D6AF}" type="pres">
      <dgm:prSet presAssocID="{1530FA21-A3D9-4AF8-A409-556EE585B20A}" presName="horzTwo" presStyleCnt="0"/>
      <dgm:spPr/>
    </dgm:pt>
    <dgm:pt modelId="{ABBE8B6A-A73A-4A74-83AA-1BCEE309176F}" type="pres">
      <dgm:prSet presAssocID="{AA176F3A-C98F-4062-8F14-D01B432BFC12}" presName="sibSpaceTwo" presStyleCnt="0"/>
      <dgm:spPr/>
    </dgm:pt>
    <dgm:pt modelId="{53A757EE-753C-498B-A8C1-369F6E9F16B6}" type="pres">
      <dgm:prSet presAssocID="{0542BFF9-47F5-47FC-B4B4-A7B815258DB0}" presName="vertTwo" presStyleCnt="0"/>
      <dgm:spPr/>
    </dgm:pt>
    <dgm:pt modelId="{86595E4A-FEFA-4A40-A4D7-E8E4B995ADF2}" type="pres">
      <dgm:prSet presAssocID="{0542BFF9-47F5-47FC-B4B4-A7B815258DB0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F29CE4-F7B3-4C7E-B9DF-74AE2F99AFF9}" type="pres">
      <dgm:prSet presAssocID="{0542BFF9-47F5-47FC-B4B4-A7B815258DB0}" presName="horzTwo" presStyleCnt="0"/>
      <dgm:spPr/>
    </dgm:pt>
  </dgm:ptLst>
  <dgm:cxnLst>
    <dgm:cxn modelId="{DB6D5BA7-AE20-4414-9FDE-321446D8F7B6}" type="presOf" srcId="{0542BFF9-47F5-47FC-B4B4-A7B815258DB0}" destId="{86595E4A-FEFA-4A40-A4D7-E8E4B995ADF2}" srcOrd="0" destOrd="0" presId="urn:microsoft.com/office/officeart/2005/8/layout/hierarchy4"/>
    <dgm:cxn modelId="{7FA78510-00D0-474F-939D-7BDB5F8EF44E}" srcId="{2848074B-8EFD-4881-9224-6D4AD98930E5}" destId="{0542BFF9-47F5-47FC-B4B4-A7B815258DB0}" srcOrd="1" destOrd="0" parTransId="{EEA273E7-B89F-43E9-95E8-ABA54479A01A}" sibTransId="{86368D09-74E0-4B5D-9CB8-BA85BA3F6121}"/>
    <dgm:cxn modelId="{1578D0D3-365C-4510-9C46-3DADEDA0597F}" srcId="{CFAF430C-80BC-4D9B-B3C4-9544DB0FBA4E}" destId="{2848074B-8EFD-4881-9224-6D4AD98930E5}" srcOrd="0" destOrd="0" parTransId="{2139E089-B2E7-48D6-A19E-D79330CAFE08}" sibTransId="{4CF8D020-6C9E-4729-8917-1B3523EAEBBC}"/>
    <dgm:cxn modelId="{56125D70-57EA-4FEA-A99F-CC8407BD44FE}" type="presOf" srcId="{1530FA21-A3D9-4AF8-A409-556EE585B20A}" destId="{D0263E1F-66FD-43DA-A5BC-95B084C90EDB}" srcOrd="0" destOrd="0" presId="urn:microsoft.com/office/officeart/2005/8/layout/hierarchy4"/>
    <dgm:cxn modelId="{04D25CA7-5DD3-4858-9A3A-E3EBE3E82954}" type="presOf" srcId="{2848074B-8EFD-4881-9224-6D4AD98930E5}" destId="{65266BDB-7E4C-4189-8BB7-5C1090274A0F}" srcOrd="0" destOrd="0" presId="urn:microsoft.com/office/officeart/2005/8/layout/hierarchy4"/>
    <dgm:cxn modelId="{E074DA8E-5581-4026-9AEF-317EA06E1A2C}" type="presOf" srcId="{CFAF430C-80BC-4D9B-B3C4-9544DB0FBA4E}" destId="{61A582E1-48D3-4E69-BD1F-C47E45B8B693}" srcOrd="0" destOrd="0" presId="urn:microsoft.com/office/officeart/2005/8/layout/hierarchy4"/>
    <dgm:cxn modelId="{F1918CC4-2F69-460D-AC25-B07871F93389}" srcId="{2848074B-8EFD-4881-9224-6D4AD98930E5}" destId="{1530FA21-A3D9-4AF8-A409-556EE585B20A}" srcOrd="0" destOrd="0" parTransId="{8F788AA3-EDA4-4C7B-9E41-E6F06EC337FC}" sibTransId="{AA176F3A-C98F-4062-8F14-D01B432BFC12}"/>
    <dgm:cxn modelId="{1A0641E7-4FF5-4915-BE5D-B54E84849405}" type="presParOf" srcId="{61A582E1-48D3-4E69-BD1F-C47E45B8B693}" destId="{97D81EDD-5F99-4685-B0E6-228DA13B78A8}" srcOrd="0" destOrd="0" presId="urn:microsoft.com/office/officeart/2005/8/layout/hierarchy4"/>
    <dgm:cxn modelId="{B1F4CEBB-90F6-4D01-8D8B-A85E171C426F}" type="presParOf" srcId="{97D81EDD-5F99-4685-B0E6-228DA13B78A8}" destId="{65266BDB-7E4C-4189-8BB7-5C1090274A0F}" srcOrd="0" destOrd="0" presId="urn:microsoft.com/office/officeart/2005/8/layout/hierarchy4"/>
    <dgm:cxn modelId="{72DC7C32-B53B-4BAE-A3F6-79DFD6E8FE00}" type="presParOf" srcId="{97D81EDD-5F99-4685-B0E6-228DA13B78A8}" destId="{0C8E6084-5827-404B-BD43-DC1D2974BD4F}" srcOrd="1" destOrd="0" presId="urn:microsoft.com/office/officeart/2005/8/layout/hierarchy4"/>
    <dgm:cxn modelId="{F1FB6428-D293-4C9D-8077-01008E5BDE1A}" type="presParOf" srcId="{97D81EDD-5F99-4685-B0E6-228DA13B78A8}" destId="{949A30DB-5DC7-4BF2-8CB9-11BD7759DD09}" srcOrd="2" destOrd="0" presId="urn:microsoft.com/office/officeart/2005/8/layout/hierarchy4"/>
    <dgm:cxn modelId="{8AEEF5C4-B65E-4F0A-8CDD-1AFC9E65928A}" type="presParOf" srcId="{949A30DB-5DC7-4BF2-8CB9-11BD7759DD09}" destId="{3BE4A1C1-3DD7-4D7C-9A45-5A177D3EE2A2}" srcOrd="0" destOrd="0" presId="urn:microsoft.com/office/officeart/2005/8/layout/hierarchy4"/>
    <dgm:cxn modelId="{89504DCA-8908-489C-B432-21D900795B3E}" type="presParOf" srcId="{3BE4A1C1-3DD7-4D7C-9A45-5A177D3EE2A2}" destId="{D0263E1F-66FD-43DA-A5BC-95B084C90EDB}" srcOrd="0" destOrd="0" presId="urn:microsoft.com/office/officeart/2005/8/layout/hierarchy4"/>
    <dgm:cxn modelId="{8A8697C8-4208-46D8-8C49-54B274687F54}" type="presParOf" srcId="{3BE4A1C1-3DD7-4D7C-9A45-5A177D3EE2A2}" destId="{79E85370-09A1-447B-ABFF-E53728F3D6AF}" srcOrd="1" destOrd="0" presId="urn:microsoft.com/office/officeart/2005/8/layout/hierarchy4"/>
    <dgm:cxn modelId="{57997AD8-3DB5-4709-A774-62C7CC0A6B7E}" type="presParOf" srcId="{949A30DB-5DC7-4BF2-8CB9-11BD7759DD09}" destId="{ABBE8B6A-A73A-4A74-83AA-1BCEE309176F}" srcOrd="1" destOrd="0" presId="urn:microsoft.com/office/officeart/2005/8/layout/hierarchy4"/>
    <dgm:cxn modelId="{66513675-9D52-40EA-9352-A68D62F82750}" type="presParOf" srcId="{949A30DB-5DC7-4BF2-8CB9-11BD7759DD09}" destId="{53A757EE-753C-498B-A8C1-369F6E9F16B6}" srcOrd="2" destOrd="0" presId="urn:microsoft.com/office/officeart/2005/8/layout/hierarchy4"/>
    <dgm:cxn modelId="{ED8F6245-DA46-4234-9A71-73E7BF7DCCC0}" type="presParOf" srcId="{53A757EE-753C-498B-A8C1-369F6E9F16B6}" destId="{86595E4A-FEFA-4A40-A4D7-E8E4B995ADF2}" srcOrd="0" destOrd="0" presId="urn:microsoft.com/office/officeart/2005/8/layout/hierarchy4"/>
    <dgm:cxn modelId="{2708EE85-752C-4134-B167-AFDE5C14A80A}" type="presParOf" srcId="{53A757EE-753C-498B-A8C1-369F6E9F16B6}" destId="{31F29CE4-F7B3-4C7E-B9DF-74AE2F99AFF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FD4B509-A948-4A43-ADEF-8324351CE263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3E76DF-E273-4BC0-8794-9543F85243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E%D0%BF%D0%B5%D1%80%D0%B0%D1%82%D0%B8%D0%B2%D0%BD%D0%B0%D1%8F_%D0%BF%D0%B0%D0%BC%D1%8F%D1%82%D1%8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Вредоносное ПО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Описание. Классификация.</a:t>
            </a:r>
            <a:endParaRPr lang="ru-RU" dirty="0"/>
          </a:p>
        </p:txBody>
      </p:sp>
      <p:pic>
        <p:nvPicPr>
          <p:cNvPr id="4" name="Picture 2" descr="http://www.emcali.com.co/image/image_gallery?uuid=3c3f2a9a-915a-4fbd-a232-d83b030945d2&amp;groupId=11737&amp;t=1350060829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429128"/>
            <a:ext cx="3238496" cy="2428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6800"/>
          </a:xfrm>
        </p:spPr>
        <p:txBody>
          <a:bodyPr/>
          <a:lstStyle/>
          <a:p>
            <a:r>
              <a:rPr lang="ru-RU" dirty="0" smtClean="0"/>
              <a:t>3.Программные закладки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6215082"/>
            <a:ext cx="5786478" cy="50004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Пример подписанного приложения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786214" cy="432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000240"/>
            <a:ext cx="33093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Вредоносное ПО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Обнаружение</a:t>
            </a:r>
            <a:r>
              <a:rPr lang="ru-RU" dirty="0" smtClean="0"/>
              <a:t>. Методы защиты.</a:t>
            </a:r>
            <a:endParaRPr lang="ru-RU" dirty="0"/>
          </a:p>
        </p:txBody>
      </p:sp>
      <p:pic>
        <p:nvPicPr>
          <p:cNvPr id="4" name="Picture 2" descr="http://www.emcali.com.co/image/image_gallery?uuid=3c3f2a9a-915a-4fbd-a232-d83b030945d2&amp;groupId=11737&amp;t=1350060829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429128"/>
            <a:ext cx="3238496" cy="2428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6800"/>
          </a:xfrm>
        </p:spPr>
        <p:txBody>
          <a:bodyPr/>
          <a:lstStyle/>
          <a:p>
            <a:r>
              <a:rPr lang="ru-RU" dirty="0" smtClean="0"/>
              <a:t>Вредоносный код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429684" cy="23574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программное обеспечение или его часть, созданное с целью несанкционированного использования ресурсов ПК или причинения вреда владельцу информации, путем копирования, искажения, удаления или подмены информации.</a:t>
            </a:r>
            <a:endParaRPr lang="ru-RU" dirty="0"/>
          </a:p>
        </p:txBody>
      </p:sp>
      <p:pic>
        <p:nvPicPr>
          <p:cNvPr id="8194" name="Picture 2" descr="http://life-in-taxi.ru/2012/10/virus-ch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214818"/>
            <a:ext cx="3905244" cy="2457446"/>
          </a:xfrm>
          <a:prstGeom prst="rect">
            <a:avLst/>
          </a:prstGeom>
          <a:noFill/>
        </p:spPr>
      </p:pic>
      <p:pic>
        <p:nvPicPr>
          <p:cNvPr id="8196" name="Picture 4" descr="http://digit.ru/images/40297/90/402979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14818"/>
            <a:ext cx="3857651" cy="2426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6800"/>
          </a:xfrm>
        </p:spPr>
        <p:txBody>
          <a:bodyPr/>
          <a:lstStyle/>
          <a:p>
            <a:r>
              <a:rPr lang="ru-RU" dirty="0" smtClean="0"/>
              <a:t>По способу проникновения</a:t>
            </a:r>
            <a:endParaRPr lang="ru-RU" dirty="0"/>
          </a:p>
        </p:txBody>
      </p:sp>
      <p:pic>
        <p:nvPicPr>
          <p:cNvPr id="7172" name="Picture 4" descr="http://komputercnulja.ru/wp-content/uploads/2012/08/1253914782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3075" y="1928802"/>
            <a:ext cx="3590925" cy="45434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18598"/>
            <a:ext cx="5543560" cy="432511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Собственно вредоносный код </a:t>
            </a:r>
            <a:r>
              <a:rPr lang="ru-RU" dirty="0" smtClean="0"/>
              <a:t>(вирусы)</a:t>
            </a:r>
          </a:p>
          <a:p>
            <a:r>
              <a:rPr lang="ru-RU" dirty="0" smtClean="0"/>
              <a:t>Вредоносный код, использующий </a:t>
            </a:r>
            <a:r>
              <a:rPr lang="ru-RU" sz="2400" b="1" dirty="0" smtClean="0"/>
              <a:t>уязвимости</a:t>
            </a:r>
            <a:r>
              <a:rPr lang="ru-RU" sz="2400" dirty="0" smtClean="0"/>
              <a:t> </a:t>
            </a:r>
            <a:r>
              <a:rPr lang="ru-RU" dirty="0" smtClean="0"/>
              <a:t>ОС или приложений (</a:t>
            </a:r>
            <a:r>
              <a:rPr lang="ru-RU" dirty="0" err="1" smtClean="0"/>
              <a:t>эксплоиты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Вредоносный код, внедряющийся как </a:t>
            </a:r>
            <a:r>
              <a:rPr lang="ru-RU" sz="2400" b="1" dirty="0" smtClean="0"/>
              <a:t>часть легального ПО</a:t>
            </a:r>
            <a:r>
              <a:rPr lang="ru-RU" dirty="0" smtClean="0"/>
              <a:t> (программные закладки)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1.Собственно вредоносный код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428868"/>
          <a:ext cx="8229600" cy="346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Сигнатуры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429264"/>
            <a:ext cx="7115196" cy="7166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Сравнение двух копий троянских программ</a:t>
            </a:r>
            <a:endParaRPr lang="ru-RU" dirty="0"/>
          </a:p>
        </p:txBody>
      </p:sp>
      <p:pic>
        <p:nvPicPr>
          <p:cNvPr id="1026" name="Picture 2" descr="https://lh5.googleusercontent.com/-7VUDYXrnQJc/T83qJEt_DgI/AAAAAAAADSU/br6Ms5aWBvg/s650/Vobfus.paa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8499204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Эмуляция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Эмулятор разбирает байтовый код программы на команды и каждую команду запускает в виртуальной копии компьютера. Это позволяет средству защиты наблюдать за поведением программы, не ставя под угрозу операционную систему и данные пользователя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Виртуализация «Песочница»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Виртуализация в том ее виде, в котором она используется в «песочницах», представляет собой логическое продолжение эмуляции. А именно: «песочница» уже работает с исполняющейся в реальной среде программой, но все еще ее контролирует.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Мониторинг системных событий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Технически такой способ сбора информации реализуется посредством перехватов функций операционной системы. Таким образом, перехватив вызов некой системной функции, механизм-перехватчик получает информацию о том, что определенная программа совершает определенное действие в системе.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Поиск системных аномалий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Данный метод основан на следующих положениях: </a:t>
            </a:r>
          </a:p>
          <a:p>
            <a:pPr lvl="0"/>
            <a:r>
              <a:rPr lang="ru-RU" dirty="0" smtClean="0"/>
              <a:t>операционная среда вместе со всеми выполняющимися в ней программами — это интегральная система; </a:t>
            </a:r>
          </a:p>
          <a:p>
            <a:pPr lvl="0"/>
            <a:r>
              <a:rPr lang="ru-RU" dirty="0" smtClean="0"/>
              <a:t>ей присуще некое «системное состояние»; </a:t>
            </a:r>
          </a:p>
          <a:p>
            <a:pPr lvl="0"/>
            <a:r>
              <a:rPr lang="ru-RU" dirty="0" smtClean="0"/>
              <a:t>если в среде исполняется вредоносный код, то состояние системы является «нездоровым» и отличается от состояния «здоровой» системы, в которой вредоносного кода нет.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6800"/>
          </a:xfrm>
        </p:spPr>
        <p:txBody>
          <a:bodyPr/>
          <a:lstStyle/>
          <a:p>
            <a:r>
              <a:rPr lang="ru-RU" dirty="0" smtClean="0"/>
              <a:t>Вредоносный код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429684" cy="23574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программное обеспечение или его часть, созданное с целью несанкционированного использования ресурсов ПК или причинения вреда владельцу информации, путем копирования, искажения, удаления или подмены информации.</a:t>
            </a:r>
            <a:endParaRPr lang="ru-RU" dirty="0"/>
          </a:p>
        </p:txBody>
      </p:sp>
      <p:pic>
        <p:nvPicPr>
          <p:cNvPr id="8194" name="Picture 2" descr="http://life-in-taxi.ru/2012/10/virus-ch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214818"/>
            <a:ext cx="3905244" cy="2457446"/>
          </a:xfrm>
          <a:prstGeom prst="rect">
            <a:avLst/>
          </a:prstGeom>
          <a:noFill/>
        </p:spPr>
      </p:pic>
      <p:pic>
        <p:nvPicPr>
          <p:cNvPr id="8196" name="Picture 4" descr="http://digit.ru/images/40297/90/402979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214818"/>
            <a:ext cx="3857651" cy="2426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/>
          <a:lstStyle/>
          <a:p>
            <a:r>
              <a:rPr lang="ru-RU" dirty="0" smtClean="0"/>
              <a:t>2. Средства анализа уязвимостей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2285992"/>
          <a:ext cx="7429552" cy="3894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6800"/>
          </a:xfrm>
        </p:spPr>
        <p:txBody>
          <a:bodyPr/>
          <a:lstStyle/>
          <a:p>
            <a:r>
              <a:rPr lang="ru-RU" dirty="0" smtClean="0"/>
              <a:t>3.Программные закладки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Универсальным средством защиты от внедрения программных закладок является создание </a:t>
            </a:r>
            <a:r>
              <a:rPr lang="ru-RU" i="1" dirty="0" smtClean="0"/>
              <a:t>изолированного </a:t>
            </a:r>
            <a:r>
              <a:rPr lang="ru-RU" dirty="0" smtClean="0"/>
              <a:t>компьютера: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Система использует </a:t>
            </a:r>
            <a:r>
              <a:rPr lang="en-US" dirty="0" smtClean="0"/>
              <a:t>BIOS, </a:t>
            </a:r>
            <a:r>
              <a:rPr lang="ru-RU" dirty="0" smtClean="0"/>
              <a:t>не содержащий программных закладок;</a:t>
            </a:r>
          </a:p>
          <a:p>
            <a:r>
              <a:rPr lang="ru-RU" dirty="0" smtClean="0"/>
              <a:t>ОС проверена на наличие закладок;</a:t>
            </a:r>
          </a:p>
          <a:p>
            <a:r>
              <a:rPr lang="ru-RU" dirty="0" smtClean="0"/>
              <a:t>Установлена неизменность BIOS и операционной системы для данного сеанса;</a:t>
            </a:r>
          </a:p>
          <a:p>
            <a:r>
              <a:rPr lang="ru-RU" dirty="0" smtClean="0"/>
              <a:t>На компьютере не запускалось и не запускается никаких иных программ, кроме уже прошедших проверку на присутствие в них закладок;</a:t>
            </a:r>
          </a:p>
          <a:p>
            <a:r>
              <a:rPr lang="ru-RU" dirty="0" smtClean="0"/>
              <a:t>Исключен запуск проверенных программ в каких-либо иных условиях. кроме перечисленных выше, т. е. вне изолированного компьютера.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рекомендации по защите от вредоносного ПО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5829312" cy="4002792"/>
          </a:xfrm>
        </p:spPr>
        <p:txBody>
          <a:bodyPr/>
          <a:lstStyle/>
          <a:p>
            <a:r>
              <a:rPr lang="ru-RU" dirty="0" smtClean="0"/>
              <a:t>Устанавливать минимум ПО</a:t>
            </a:r>
          </a:p>
          <a:p>
            <a:r>
              <a:rPr lang="ru-RU" dirty="0" smtClean="0"/>
              <a:t>Загружать ПО из проверенных источников</a:t>
            </a:r>
          </a:p>
          <a:p>
            <a:r>
              <a:rPr lang="ru-RU" dirty="0" smtClean="0"/>
              <a:t>Некоторое время </a:t>
            </a:r>
            <a:r>
              <a:rPr lang="ru-RU" dirty="0" err="1" smtClean="0"/>
              <a:t>мониторить</a:t>
            </a:r>
            <a:r>
              <a:rPr lang="ru-RU" dirty="0" smtClean="0"/>
              <a:t> трафик установленного приложения</a:t>
            </a:r>
          </a:p>
          <a:p>
            <a:r>
              <a:rPr lang="ru-RU" dirty="0" smtClean="0"/>
              <a:t>Не устанавливать сомнительное ПО</a:t>
            </a:r>
            <a:endParaRPr lang="ru-RU" dirty="0"/>
          </a:p>
        </p:txBody>
      </p:sp>
      <p:pic>
        <p:nvPicPr>
          <p:cNvPr id="3076" name="Picture 4" descr="http://super-itservice.ru/images/10/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5861" y="3357538"/>
            <a:ext cx="472392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6800"/>
          </a:xfrm>
        </p:spPr>
        <p:txBody>
          <a:bodyPr/>
          <a:lstStyle/>
          <a:p>
            <a:r>
              <a:rPr lang="ru-RU" dirty="0" smtClean="0"/>
              <a:t>По способу проникновения</a:t>
            </a:r>
            <a:endParaRPr lang="ru-RU" dirty="0"/>
          </a:p>
        </p:txBody>
      </p:sp>
      <p:pic>
        <p:nvPicPr>
          <p:cNvPr id="7172" name="Picture 4" descr="http://komputercnulja.ru/wp-content/uploads/2012/08/1253914782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3075" y="1928802"/>
            <a:ext cx="3590925" cy="45434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318598"/>
            <a:ext cx="5543560" cy="432511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Собственно вредоносный код </a:t>
            </a:r>
            <a:r>
              <a:rPr lang="ru-RU" dirty="0" smtClean="0"/>
              <a:t>(вирусы)</a:t>
            </a:r>
          </a:p>
          <a:p>
            <a:r>
              <a:rPr lang="ru-RU" dirty="0" smtClean="0"/>
              <a:t>Вредоносный код, использующий </a:t>
            </a:r>
            <a:r>
              <a:rPr lang="ru-RU" sz="2400" b="1" dirty="0" smtClean="0"/>
              <a:t>уязвимости</a:t>
            </a:r>
            <a:r>
              <a:rPr lang="ru-RU" sz="2400" dirty="0" smtClean="0"/>
              <a:t> </a:t>
            </a:r>
            <a:r>
              <a:rPr lang="ru-RU" dirty="0" smtClean="0"/>
              <a:t>ОС или приложений (</a:t>
            </a:r>
            <a:r>
              <a:rPr lang="ru-RU" dirty="0" err="1" smtClean="0"/>
              <a:t>эксплоиты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Вредоносный код, внедряющийся как </a:t>
            </a:r>
            <a:r>
              <a:rPr lang="ru-RU" sz="2400" b="1" dirty="0" smtClean="0"/>
              <a:t>часть легального ПО</a:t>
            </a:r>
            <a:r>
              <a:rPr lang="ru-RU" dirty="0" smtClean="0"/>
              <a:t> (программные закладки)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1.Собственно вредоносный код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928934"/>
            <a:ext cx="4257676" cy="36456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Классификация вирусов относительно их степени опасности, выполненная в Лаборатории Касперского</a:t>
            </a:r>
            <a:endParaRPr lang="ru-RU" dirty="0"/>
          </a:p>
        </p:txBody>
      </p:sp>
      <p:pic>
        <p:nvPicPr>
          <p:cNvPr id="8194" name="Picture 2" descr="http://www.kaspersky.ru/internet-security-center/malware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214554"/>
            <a:ext cx="42862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Уязвимости и </a:t>
            </a:r>
            <a:r>
              <a:rPr lang="ru-RU" dirty="0" err="1" smtClean="0"/>
              <a:t>эксплоиты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614866" cy="432511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Примеры:</a:t>
            </a:r>
          </a:p>
          <a:p>
            <a:pPr lvl="2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Переполнения буфера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</a:rPr>
              <a:t>Висящие указатели</a:t>
            </a:r>
          </a:p>
          <a:p>
            <a:pPr lvl="2"/>
            <a:r>
              <a:rPr lang="ru-RU" dirty="0" smtClean="0">
                <a:solidFill>
                  <a:schemeClr val="tx1"/>
                </a:solidFill>
              </a:rPr>
              <a:t>SQL-инъекция</a:t>
            </a:r>
          </a:p>
          <a:p>
            <a:pPr lvl="2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accent2"/>
                </a:solidFill>
              </a:rPr>
              <a:t>Абсолютная защита практически не достижима</a:t>
            </a:r>
          </a:p>
        </p:txBody>
      </p:sp>
      <p:pic>
        <p:nvPicPr>
          <p:cNvPr id="2050" name="Picture 2" descr="http://media.turk.net/Photo/2011_11/03112011153113_455_434834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714752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3.Программные закладки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23225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скрыто внедренный код в защищенную систему, который позволяет злоумышленнику осуществлять несанкционированный доступ к ресурсам системы на основе изменения свойств системы защиты.</a:t>
            </a:r>
          </a:p>
          <a:p>
            <a:endParaRPr lang="ru-RU" dirty="0"/>
          </a:p>
        </p:txBody>
      </p:sp>
      <p:pic>
        <p:nvPicPr>
          <p:cNvPr id="4098" name="Picture 2" descr="http://www.chekist.ru/uploads/posts/2013-12/1388424678_ns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429132"/>
            <a:ext cx="5976932" cy="2283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3.Программные закладки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Программные закладки могут:</a:t>
            </a:r>
          </a:p>
          <a:p>
            <a:pPr algn="just"/>
            <a:r>
              <a:rPr lang="ru-RU" dirty="0" smtClean="0"/>
              <a:t>вносить произвольные искажения в коды программ, находящихся в оперативной памяти компьютера;</a:t>
            </a:r>
          </a:p>
          <a:p>
            <a:pPr algn="just"/>
            <a:r>
              <a:rPr lang="ru-RU" dirty="0" smtClean="0"/>
              <a:t>переносить фрагменты информации из одних областей оперативной или внешней памяти компьютера в другие;</a:t>
            </a:r>
          </a:p>
          <a:p>
            <a:pPr algn="just"/>
            <a:r>
              <a:rPr lang="ru-RU" dirty="0" smtClean="0"/>
              <a:t>искажать выводимую на внешние компьютерные устройства или в канал связи информацию, полученную в результате работы других программ.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6800"/>
          </a:xfrm>
        </p:spPr>
        <p:txBody>
          <a:bodyPr/>
          <a:lstStyle/>
          <a:p>
            <a:r>
              <a:rPr lang="ru-RU" dirty="0" smtClean="0"/>
              <a:t>3.Программные закладки</a:t>
            </a:r>
            <a:endParaRPr lang="ru-RU" dirty="0"/>
          </a:p>
        </p:txBody>
      </p:sp>
      <p:pic>
        <p:nvPicPr>
          <p:cNvPr id="23554" name="Picture 2" descr="http://upload.wikimedia.org/wikipedia/en/5/51/Windows_7_U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143380"/>
            <a:ext cx="4143372" cy="2338428"/>
          </a:xfrm>
          <a:prstGeom prst="rect">
            <a:avLst/>
          </a:prstGeom>
          <a:noFill/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571472" y="1643050"/>
          <a:ext cx="8229600" cy="2322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556" name="Picture 4" descr="http://crea7or.spb.ru/images/codesign-goo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357694"/>
            <a:ext cx="4419600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Программные закладки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Условия функционирования:</a:t>
            </a:r>
          </a:p>
          <a:p>
            <a:pPr algn="just"/>
            <a:r>
              <a:rPr lang="ru-RU" dirty="0" smtClean="0"/>
              <a:t>программная закладка должна попасть в оперативную память;</a:t>
            </a:r>
            <a:endParaRPr lang="ru-RU" dirty="0" smtClean="0">
              <a:hlinkClick r:id="rId2"/>
            </a:endParaRPr>
          </a:p>
          <a:p>
            <a:pPr algn="just"/>
            <a:r>
              <a:rPr lang="ru-RU" dirty="0" smtClean="0"/>
              <a:t>должен быть выполнен ряд активизирующих условий, зависящих от типа программной закладки.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139</TotalTime>
  <Words>415</Words>
  <Application>Microsoft Office PowerPoint</Application>
  <PresentationFormat>Экран (4:3)</PresentationFormat>
  <Paragraphs>80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Georgia</vt:lpstr>
      <vt:lpstr>Trebuchet MS</vt:lpstr>
      <vt:lpstr>Wingdings 2</vt:lpstr>
      <vt:lpstr>Городская</vt:lpstr>
      <vt:lpstr>Вредоносное ПО</vt:lpstr>
      <vt:lpstr>Вредоносный код - </vt:lpstr>
      <vt:lpstr>По способу проникновения</vt:lpstr>
      <vt:lpstr>1.Собственно вредоносный код</vt:lpstr>
      <vt:lpstr>2. Уязвимости и эксплоиты</vt:lpstr>
      <vt:lpstr>3.Программные закладки - </vt:lpstr>
      <vt:lpstr>3.Программные закладки</vt:lpstr>
      <vt:lpstr>3.Программные закладки</vt:lpstr>
      <vt:lpstr>3. Программные закладки</vt:lpstr>
      <vt:lpstr>3.Программные закладки</vt:lpstr>
      <vt:lpstr>Вредоносное ПО</vt:lpstr>
      <vt:lpstr>Вредоносный код - </vt:lpstr>
      <vt:lpstr>По способу проникновения</vt:lpstr>
      <vt:lpstr>1.Собственно вредоносный код</vt:lpstr>
      <vt:lpstr>1. Сигнатуры</vt:lpstr>
      <vt:lpstr>1. Эмуляция</vt:lpstr>
      <vt:lpstr>1. Виртуализация «Песочница»</vt:lpstr>
      <vt:lpstr>1. Мониторинг системных событий</vt:lpstr>
      <vt:lpstr>1. Поиск системных аномалий</vt:lpstr>
      <vt:lpstr>2. Средства анализа уязвимостей</vt:lpstr>
      <vt:lpstr>3.Программные закладки</vt:lpstr>
      <vt:lpstr>Общие рекомендации по защите от вредоносного ПО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Вредоносное ПО</dc:title>
  <dc:creator>kleo)</dc:creator>
  <cp:lastModifiedBy>Master118</cp:lastModifiedBy>
  <cp:revision>23</cp:revision>
  <dcterms:created xsi:type="dcterms:W3CDTF">2014-11-09T09:57:03Z</dcterms:created>
  <dcterms:modified xsi:type="dcterms:W3CDTF">2025-01-31T11:36:34Z</dcterms:modified>
</cp:coreProperties>
</file>